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42" r:id="rId5"/>
    <p:sldMasterId id="2147483887" r:id="rId6"/>
  </p:sldMasterIdLst>
  <p:notesMasterIdLst>
    <p:notesMasterId r:id="rId92"/>
  </p:notesMasterIdLst>
  <p:handoutMasterIdLst>
    <p:handoutMasterId r:id="rId93"/>
  </p:handoutMasterIdLst>
  <p:sldIdLst>
    <p:sldId id="780" r:id="rId7"/>
    <p:sldId id="276" r:id="rId8"/>
    <p:sldId id="481" r:id="rId9"/>
    <p:sldId id="466" r:id="rId10"/>
    <p:sldId id="518" r:id="rId11"/>
    <p:sldId id="468" r:id="rId12"/>
    <p:sldId id="743" r:id="rId13"/>
    <p:sldId id="778" r:id="rId14"/>
    <p:sldId id="530" r:id="rId15"/>
    <p:sldId id="256" r:id="rId16"/>
    <p:sldId id="257" r:id="rId17"/>
    <p:sldId id="740" r:id="rId18"/>
    <p:sldId id="744" r:id="rId19"/>
    <p:sldId id="750" r:id="rId20"/>
    <p:sldId id="497" r:id="rId21"/>
    <p:sldId id="745" r:id="rId22"/>
    <p:sldId id="757" r:id="rId23"/>
    <p:sldId id="751" r:id="rId24"/>
    <p:sldId id="758" r:id="rId25"/>
    <p:sldId id="759" r:id="rId26"/>
    <p:sldId id="749" r:id="rId27"/>
    <p:sldId id="752" r:id="rId28"/>
    <p:sldId id="746" r:id="rId29"/>
    <p:sldId id="760" r:id="rId30"/>
    <p:sldId id="747" r:id="rId31"/>
    <p:sldId id="753" r:id="rId32"/>
    <p:sldId id="754" r:id="rId33"/>
    <p:sldId id="755" r:id="rId34"/>
    <p:sldId id="756" r:id="rId35"/>
    <p:sldId id="738" r:id="rId36"/>
    <p:sldId id="664" r:id="rId37"/>
    <p:sldId id="724" r:id="rId38"/>
    <p:sldId id="726" r:id="rId39"/>
    <p:sldId id="763" r:id="rId40"/>
    <p:sldId id="762" r:id="rId41"/>
    <p:sldId id="570" r:id="rId42"/>
    <p:sldId id="765" r:id="rId43"/>
    <p:sldId id="262" r:id="rId44"/>
    <p:sldId id="263" r:id="rId45"/>
    <p:sldId id="779" r:id="rId46"/>
    <p:sldId id="764" r:id="rId47"/>
    <p:sldId id="547" r:id="rId48"/>
    <p:sldId id="574" r:id="rId49"/>
    <p:sldId id="265" r:id="rId50"/>
    <p:sldId id="571" r:id="rId51"/>
    <p:sldId id="768" r:id="rId52"/>
    <p:sldId id="266" r:id="rId53"/>
    <p:sldId id="577" r:id="rId54"/>
    <p:sldId id="578" r:id="rId55"/>
    <p:sldId id="267" r:id="rId56"/>
    <p:sldId id="556" r:id="rId57"/>
    <p:sldId id="268" r:id="rId58"/>
    <p:sldId id="261" r:id="rId59"/>
    <p:sldId id="739" r:id="rId60"/>
    <p:sldId id="766" r:id="rId61"/>
    <p:sldId id="772" r:id="rId62"/>
    <p:sldId id="773" r:id="rId63"/>
    <p:sldId id="769" r:id="rId64"/>
    <p:sldId id="774" r:id="rId65"/>
    <p:sldId id="776" r:id="rId66"/>
    <p:sldId id="775" r:id="rId67"/>
    <p:sldId id="771" r:id="rId68"/>
    <p:sldId id="272" r:id="rId69"/>
    <p:sldId id="274" r:id="rId70"/>
    <p:sldId id="277" r:id="rId71"/>
    <p:sldId id="535" r:id="rId72"/>
    <p:sldId id="536" r:id="rId73"/>
    <p:sldId id="565" r:id="rId74"/>
    <p:sldId id="534" r:id="rId75"/>
    <p:sldId id="539" r:id="rId76"/>
    <p:sldId id="540" r:id="rId77"/>
    <p:sldId id="278" r:id="rId78"/>
    <p:sldId id="627" r:id="rId79"/>
    <p:sldId id="733" r:id="rId80"/>
    <p:sldId id="731" r:id="rId81"/>
    <p:sldId id="734" r:id="rId82"/>
    <p:sldId id="732" r:id="rId83"/>
    <p:sldId id="648" r:id="rId84"/>
    <p:sldId id="662" r:id="rId85"/>
    <p:sldId id="723" r:id="rId86"/>
    <p:sldId id="294" r:id="rId87"/>
    <p:sldId id="296" r:id="rId88"/>
    <p:sldId id="297" r:id="rId89"/>
    <p:sldId id="741" r:id="rId90"/>
    <p:sldId id="275" r:id="rId9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CC3BB7-EF3A-4B8C-909C-C5B8242142C8}">
          <p14:sldIdLst>
            <p14:sldId id="780"/>
            <p14:sldId id="276"/>
            <p14:sldId id="481"/>
            <p14:sldId id="466"/>
            <p14:sldId id="518"/>
            <p14:sldId id="468"/>
            <p14:sldId id="743"/>
            <p14:sldId id="778"/>
            <p14:sldId id="530"/>
            <p14:sldId id="256"/>
            <p14:sldId id="257"/>
            <p14:sldId id="740"/>
            <p14:sldId id="744"/>
            <p14:sldId id="750"/>
            <p14:sldId id="497"/>
            <p14:sldId id="745"/>
            <p14:sldId id="757"/>
            <p14:sldId id="751"/>
            <p14:sldId id="758"/>
            <p14:sldId id="759"/>
            <p14:sldId id="749"/>
            <p14:sldId id="752"/>
            <p14:sldId id="746"/>
            <p14:sldId id="760"/>
            <p14:sldId id="747"/>
            <p14:sldId id="753"/>
            <p14:sldId id="754"/>
            <p14:sldId id="755"/>
            <p14:sldId id="756"/>
            <p14:sldId id="738"/>
            <p14:sldId id="664"/>
            <p14:sldId id="724"/>
            <p14:sldId id="726"/>
            <p14:sldId id="763"/>
            <p14:sldId id="762"/>
            <p14:sldId id="570"/>
            <p14:sldId id="765"/>
            <p14:sldId id="262"/>
            <p14:sldId id="263"/>
            <p14:sldId id="779"/>
            <p14:sldId id="764"/>
            <p14:sldId id="547"/>
            <p14:sldId id="574"/>
            <p14:sldId id="265"/>
            <p14:sldId id="571"/>
            <p14:sldId id="768"/>
            <p14:sldId id="266"/>
            <p14:sldId id="577"/>
            <p14:sldId id="578"/>
            <p14:sldId id="267"/>
            <p14:sldId id="556"/>
            <p14:sldId id="268"/>
            <p14:sldId id="261"/>
            <p14:sldId id="739"/>
            <p14:sldId id="766"/>
            <p14:sldId id="772"/>
            <p14:sldId id="773"/>
            <p14:sldId id="769"/>
            <p14:sldId id="774"/>
            <p14:sldId id="776"/>
            <p14:sldId id="775"/>
            <p14:sldId id="771"/>
            <p14:sldId id="272"/>
            <p14:sldId id="274"/>
            <p14:sldId id="277"/>
            <p14:sldId id="535"/>
            <p14:sldId id="536"/>
            <p14:sldId id="565"/>
            <p14:sldId id="534"/>
            <p14:sldId id="539"/>
            <p14:sldId id="540"/>
            <p14:sldId id="278"/>
            <p14:sldId id="627"/>
            <p14:sldId id="733"/>
            <p14:sldId id="731"/>
            <p14:sldId id="734"/>
            <p14:sldId id="732"/>
            <p14:sldId id="648"/>
            <p14:sldId id="662"/>
            <p14:sldId id="723"/>
            <p14:sldId id="294"/>
            <p14:sldId id="296"/>
            <p14:sldId id="297"/>
            <p14:sldId id="741"/>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4619"/>
    <a:srgbClr val="FA6432"/>
    <a:srgbClr val="000A1E"/>
    <a:srgbClr val="F2F5F8"/>
    <a:srgbClr val="000000"/>
    <a:srgbClr val="E8EBEE"/>
    <a:srgbClr val="00283C"/>
    <a:srgbClr val="DE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6B0D60-60A9-4BF2-880C-D3C9A92F4DE7}" v="530" dt="2025-12-04T12:27:52.9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407" autoAdjust="0"/>
  </p:normalViewPr>
  <p:slideViewPr>
    <p:cSldViewPr snapToGrid="0">
      <p:cViewPr varScale="1">
        <p:scale>
          <a:sx n="59" d="100"/>
          <a:sy n="59" d="100"/>
        </p:scale>
        <p:origin x="1589" y="72"/>
      </p:cViewPr>
      <p:guideLst/>
    </p:cSldViewPr>
  </p:slideViewPr>
  <p:notesTextViewPr>
    <p:cViewPr>
      <p:scale>
        <a:sx n="1" d="1"/>
        <a:sy n="1" d="1"/>
      </p:scale>
      <p:origin x="0" y="-2765"/>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viewProps" Target="view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rien Laenen" userId="bd3730a8-90a2-4d6a-bd42-3acd4988feee" providerId="ADAL" clId="{7BE87371-C06C-4DE2-A63F-415C8E03B1C7}"/>
    <pc:docChg chg="undo custSel addSld delSld modSld sldOrd addSection delSection modSection">
      <pc:chgData name="Katrien Laenen" userId="bd3730a8-90a2-4d6a-bd42-3acd4988feee" providerId="ADAL" clId="{7BE87371-C06C-4DE2-A63F-415C8E03B1C7}" dt="2025-12-04T13:39:28.293" v="10886" actId="20577"/>
      <pc:docMkLst>
        <pc:docMk/>
      </pc:docMkLst>
      <pc:sldChg chg="modSp mod">
        <pc:chgData name="Katrien Laenen" userId="bd3730a8-90a2-4d6a-bd42-3acd4988feee" providerId="ADAL" clId="{7BE87371-C06C-4DE2-A63F-415C8E03B1C7}" dt="2025-11-21T10:02:27.563" v="1147" actId="20577"/>
        <pc:sldMkLst>
          <pc:docMk/>
          <pc:sldMk cId="3616312771" sldId="256"/>
        </pc:sldMkLst>
        <pc:spChg chg="mod">
          <ac:chgData name="Katrien Laenen" userId="bd3730a8-90a2-4d6a-bd42-3acd4988feee" providerId="ADAL" clId="{7BE87371-C06C-4DE2-A63F-415C8E03B1C7}" dt="2025-11-21T10:02:27.563" v="1147" actId="20577"/>
          <ac:spMkLst>
            <pc:docMk/>
            <pc:sldMk cId="3616312771" sldId="256"/>
            <ac:spMk id="4" creationId="{7055EF63-96B8-BBC7-F6C7-AD1D0CA244C3}"/>
          </ac:spMkLst>
        </pc:spChg>
      </pc:sldChg>
      <pc:sldChg chg="modSp mod modNotesTx">
        <pc:chgData name="Katrien Laenen" userId="bd3730a8-90a2-4d6a-bd42-3acd4988feee" providerId="ADAL" clId="{7BE87371-C06C-4DE2-A63F-415C8E03B1C7}" dt="2025-12-03T15:03:10.967" v="10135" actId="20577"/>
        <pc:sldMkLst>
          <pc:docMk/>
          <pc:sldMk cId="276004885" sldId="257"/>
        </pc:sldMkLst>
        <pc:spChg chg="mod">
          <ac:chgData name="Katrien Laenen" userId="bd3730a8-90a2-4d6a-bd42-3acd4988feee" providerId="ADAL" clId="{7BE87371-C06C-4DE2-A63F-415C8E03B1C7}" dt="2025-12-03T15:03:10.967" v="10135" actId="20577"/>
          <ac:spMkLst>
            <pc:docMk/>
            <pc:sldMk cId="276004885" sldId="257"/>
            <ac:spMk id="4" creationId="{8F1F9D7B-3F2A-67D6-D6AA-B56D421D50C1}"/>
          </ac:spMkLst>
        </pc:spChg>
      </pc:sldChg>
      <pc:sldChg chg="addSp modSp add mod ord modNotes modNotesTx">
        <pc:chgData name="Katrien Laenen" userId="bd3730a8-90a2-4d6a-bd42-3acd4988feee" providerId="ADAL" clId="{7BE87371-C06C-4DE2-A63F-415C8E03B1C7}" dt="2025-11-28T13:27:52.549" v="7531" actId="20577"/>
        <pc:sldMkLst>
          <pc:docMk/>
          <pc:sldMk cId="0" sldId="261"/>
        </pc:sldMkLst>
        <pc:spChg chg="mod">
          <ac:chgData name="Katrien Laenen" userId="bd3730a8-90a2-4d6a-bd42-3acd4988feee" providerId="ADAL" clId="{7BE87371-C06C-4DE2-A63F-415C8E03B1C7}" dt="2025-11-28T13:27:52.549" v="7531" actId="20577"/>
          <ac:spMkLst>
            <pc:docMk/>
            <pc:sldMk cId="0" sldId="261"/>
            <ac:spMk id="437" creationId="{00000000-0000-0000-0000-000000000000}"/>
          </ac:spMkLst>
        </pc:spChg>
        <pc:spChg chg="mod">
          <ac:chgData name="Katrien Laenen" userId="bd3730a8-90a2-4d6a-bd42-3acd4988feee" providerId="ADAL" clId="{7BE87371-C06C-4DE2-A63F-415C8E03B1C7}" dt="2025-11-28T13:26:07.475" v="7528" actId="20577"/>
          <ac:spMkLst>
            <pc:docMk/>
            <pc:sldMk cId="0" sldId="261"/>
            <ac:spMk id="438" creationId="{00000000-0000-0000-0000-000000000000}"/>
          </ac:spMkLst>
        </pc:spChg>
      </pc:sldChg>
      <pc:sldChg chg="addSp delSp modSp add mod modNotesTx">
        <pc:chgData name="Katrien Laenen" userId="bd3730a8-90a2-4d6a-bd42-3acd4988feee" providerId="ADAL" clId="{7BE87371-C06C-4DE2-A63F-415C8E03B1C7}" dt="2025-11-28T12:52:39.949" v="7113" actId="20577"/>
        <pc:sldMkLst>
          <pc:docMk/>
          <pc:sldMk cId="0" sldId="262"/>
        </pc:sldMkLst>
        <pc:spChg chg="add mod">
          <ac:chgData name="Katrien Laenen" userId="bd3730a8-90a2-4d6a-bd42-3acd4988feee" providerId="ADAL" clId="{7BE87371-C06C-4DE2-A63F-415C8E03B1C7}" dt="2025-11-28T12:52:39.949" v="7113" actId="20577"/>
          <ac:spMkLst>
            <pc:docMk/>
            <pc:sldMk cId="0" sldId="262"/>
            <ac:spMk id="2" creationId="{0194CC4D-3E2C-163A-A8B6-6E556DEADE5F}"/>
          </ac:spMkLst>
        </pc:spChg>
        <pc:spChg chg="mod">
          <ac:chgData name="Katrien Laenen" userId="bd3730a8-90a2-4d6a-bd42-3acd4988feee" providerId="ADAL" clId="{7BE87371-C06C-4DE2-A63F-415C8E03B1C7}" dt="2025-11-28T11:39:02.310" v="6648" actId="20577"/>
          <ac:spMkLst>
            <pc:docMk/>
            <pc:sldMk cId="0" sldId="262"/>
            <ac:spMk id="445" creationId="{00000000-0000-0000-0000-000000000000}"/>
          </ac:spMkLst>
        </pc:spChg>
      </pc:sldChg>
      <pc:sldChg chg="addSp delSp modSp add mod modNotesTx">
        <pc:chgData name="Katrien Laenen" userId="bd3730a8-90a2-4d6a-bd42-3acd4988feee" providerId="ADAL" clId="{7BE87371-C06C-4DE2-A63F-415C8E03B1C7}" dt="2025-11-28T11:47:16.950" v="6848" actId="20577"/>
        <pc:sldMkLst>
          <pc:docMk/>
          <pc:sldMk cId="0" sldId="263"/>
        </pc:sldMkLst>
        <pc:spChg chg="add mod">
          <ac:chgData name="Katrien Laenen" userId="bd3730a8-90a2-4d6a-bd42-3acd4988feee" providerId="ADAL" clId="{7BE87371-C06C-4DE2-A63F-415C8E03B1C7}" dt="2025-11-28T11:39:22.693" v="6679" actId="20577"/>
          <ac:spMkLst>
            <pc:docMk/>
            <pc:sldMk cId="0" sldId="263"/>
            <ac:spMk id="2" creationId="{F992D179-A3BB-5749-3779-8DE8AA1FB196}"/>
          </ac:spMkLst>
        </pc:spChg>
        <pc:spChg chg="mod">
          <ac:chgData name="Katrien Laenen" userId="bd3730a8-90a2-4d6a-bd42-3acd4988feee" providerId="ADAL" clId="{7BE87371-C06C-4DE2-A63F-415C8E03B1C7}" dt="2025-11-28T11:45:06.746" v="6752" actId="20577"/>
          <ac:spMkLst>
            <pc:docMk/>
            <pc:sldMk cId="0" sldId="263"/>
            <ac:spMk id="456" creationId="{00000000-0000-0000-0000-000000000000}"/>
          </ac:spMkLst>
        </pc:spChg>
      </pc:sldChg>
      <pc:sldChg chg="addSp delSp modSp add mod modNotesTx">
        <pc:chgData name="Katrien Laenen" userId="bd3730a8-90a2-4d6a-bd42-3acd4988feee" providerId="ADAL" clId="{7BE87371-C06C-4DE2-A63F-415C8E03B1C7}" dt="2025-11-28T12:50:41.827" v="7095" actId="20577"/>
        <pc:sldMkLst>
          <pc:docMk/>
          <pc:sldMk cId="0" sldId="265"/>
        </pc:sldMkLst>
        <pc:spChg chg="add mod">
          <ac:chgData name="Katrien Laenen" userId="bd3730a8-90a2-4d6a-bd42-3acd4988feee" providerId="ADAL" clId="{7BE87371-C06C-4DE2-A63F-415C8E03B1C7}" dt="2025-11-28T12:48:08.365" v="7062" actId="20577"/>
          <ac:spMkLst>
            <pc:docMk/>
            <pc:sldMk cId="0" sldId="265"/>
            <ac:spMk id="2" creationId="{2A0A5D7C-D172-9A27-9E79-48007A44703F}"/>
          </ac:spMkLst>
        </pc:spChg>
        <pc:spChg chg="mod">
          <ac:chgData name="Katrien Laenen" userId="bd3730a8-90a2-4d6a-bd42-3acd4988feee" providerId="ADAL" clId="{7BE87371-C06C-4DE2-A63F-415C8E03B1C7}" dt="2025-11-28T12:50:41.827" v="7095" actId="20577"/>
          <ac:spMkLst>
            <pc:docMk/>
            <pc:sldMk cId="0" sldId="265"/>
            <ac:spMk id="477" creationId="{00000000-0000-0000-0000-000000000000}"/>
          </ac:spMkLst>
        </pc:spChg>
      </pc:sldChg>
      <pc:sldChg chg="addSp delSp modSp add mod">
        <pc:chgData name="Katrien Laenen" userId="bd3730a8-90a2-4d6a-bd42-3acd4988feee" providerId="ADAL" clId="{7BE87371-C06C-4DE2-A63F-415C8E03B1C7}" dt="2025-11-28T12:59:05.418" v="7227" actId="20577"/>
        <pc:sldMkLst>
          <pc:docMk/>
          <pc:sldMk cId="0" sldId="266"/>
        </pc:sldMkLst>
        <pc:spChg chg="add mod">
          <ac:chgData name="Katrien Laenen" userId="bd3730a8-90a2-4d6a-bd42-3acd4988feee" providerId="ADAL" clId="{7BE87371-C06C-4DE2-A63F-415C8E03B1C7}" dt="2025-11-28T12:52:51.889" v="7121" actId="20577"/>
          <ac:spMkLst>
            <pc:docMk/>
            <pc:sldMk cId="0" sldId="266"/>
            <ac:spMk id="2" creationId="{6BAF44C9-B8C0-6A61-60FA-4633BA00D2D5}"/>
          </ac:spMkLst>
        </pc:spChg>
        <pc:spChg chg="mod">
          <ac:chgData name="Katrien Laenen" userId="bd3730a8-90a2-4d6a-bd42-3acd4988feee" providerId="ADAL" clId="{7BE87371-C06C-4DE2-A63F-415C8E03B1C7}" dt="2025-11-28T12:59:05.418" v="7227" actId="20577"/>
          <ac:spMkLst>
            <pc:docMk/>
            <pc:sldMk cId="0" sldId="266"/>
            <ac:spMk id="486" creationId="{00000000-0000-0000-0000-000000000000}"/>
          </ac:spMkLst>
        </pc:spChg>
      </pc:sldChg>
      <pc:sldChg chg="addSp delSp modSp add mod modNotesTx">
        <pc:chgData name="Katrien Laenen" userId="bd3730a8-90a2-4d6a-bd42-3acd4988feee" providerId="ADAL" clId="{7BE87371-C06C-4DE2-A63F-415C8E03B1C7}" dt="2025-11-28T12:55:37.720" v="7161" actId="113"/>
        <pc:sldMkLst>
          <pc:docMk/>
          <pc:sldMk cId="0" sldId="267"/>
        </pc:sldMkLst>
        <pc:spChg chg="add mod">
          <ac:chgData name="Katrien Laenen" userId="bd3730a8-90a2-4d6a-bd42-3acd4988feee" providerId="ADAL" clId="{7BE87371-C06C-4DE2-A63F-415C8E03B1C7}" dt="2025-11-28T12:54:37.508" v="7140" actId="20577"/>
          <ac:spMkLst>
            <pc:docMk/>
            <pc:sldMk cId="0" sldId="267"/>
            <ac:spMk id="2" creationId="{08C4356F-C3A7-4F9D-4837-A558EB5492DE}"/>
          </ac:spMkLst>
        </pc:spChg>
        <pc:spChg chg="mod">
          <ac:chgData name="Katrien Laenen" userId="bd3730a8-90a2-4d6a-bd42-3acd4988feee" providerId="ADAL" clId="{7BE87371-C06C-4DE2-A63F-415C8E03B1C7}" dt="2025-11-28T12:55:26.035" v="7160" actId="20577"/>
          <ac:spMkLst>
            <pc:docMk/>
            <pc:sldMk cId="0" sldId="267"/>
            <ac:spMk id="495" creationId="{00000000-0000-0000-0000-000000000000}"/>
          </ac:spMkLst>
        </pc:spChg>
      </pc:sldChg>
      <pc:sldChg chg="modSp add mod ord">
        <pc:chgData name="Katrien Laenen" userId="bd3730a8-90a2-4d6a-bd42-3acd4988feee" providerId="ADAL" clId="{7BE87371-C06C-4DE2-A63F-415C8E03B1C7}" dt="2025-11-28T13:17:24.660" v="7451" actId="20577"/>
        <pc:sldMkLst>
          <pc:docMk/>
          <pc:sldMk cId="0" sldId="268"/>
        </pc:sldMkLst>
        <pc:spChg chg="mod">
          <ac:chgData name="Katrien Laenen" userId="bd3730a8-90a2-4d6a-bd42-3acd4988feee" providerId="ADAL" clId="{7BE87371-C06C-4DE2-A63F-415C8E03B1C7}" dt="2025-11-28T13:17:24.660" v="7451" actId="20577"/>
          <ac:spMkLst>
            <pc:docMk/>
            <pc:sldMk cId="0" sldId="268"/>
            <ac:spMk id="509" creationId="{00000000-0000-0000-0000-000000000000}"/>
          </ac:spMkLst>
        </pc:spChg>
      </pc:sldChg>
      <pc:sldChg chg="addSp delSp modSp add mod ord modNotesTx">
        <pc:chgData name="Katrien Laenen" userId="bd3730a8-90a2-4d6a-bd42-3acd4988feee" providerId="ADAL" clId="{7BE87371-C06C-4DE2-A63F-415C8E03B1C7}" dt="2025-12-04T13:25:46.105" v="10857" actId="732"/>
        <pc:sldMkLst>
          <pc:docMk/>
          <pc:sldMk cId="0" sldId="272"/>
        </pc:sldMkLst>
        <pc:spChg chg="mod">
          <ac:chgData name="Katrien Laenen" userId="bd3730a8-90a2-4d6a-bd42-3acd4988feee" providerId="ADAL" clId="{7BE87371-C06C-4DE2-A63F-415C8E03B1C7}" dt="2025-11-28T14:52:07.600" v="9167" actId="255"/>
          <ac:spMkLst>
            <pc:docMk/>
            <pc:sldMk cId="0" sldId="272"/>
            <ac:spMk id="544" creationId="{00000000-0000-0000-0000-000000000000}"/>
          </ac:spMkLst>
        </pc:spChg>
        <pc:spChg chg="add mod">
          <ac:chgData name="Katrien Laenen" userId="bd3730a8-90a2-4d6a-bd42-3acd4988feee" providerId="ADAL" clId="{7BE87371-C06C-4DE2-A63F-415C8E03B1C7}" dt="2025-11-28T14:43:30.121" v="8981" actId="1037"/>
          <ac:spMkLst>
            <pc:docMk/>
            <pc:sldMk cId="0" sldId="272"/>
            <ac:spMk id="554" creationId="{00000000-0000-0000-0000-000000000000}"/>
          </ac:spMkLst>
        </pc:spChg>
        <pc:picChg chg="add mod">
          <ac:chgData name="Katrien Laenen" userId="bd3730a8-90a2-4d6a-bd42-3acd4988feee" providerId="ADAL" clId="{7BE87371-C06C-4DE2-A63F-415C8E03B1C7}" dt="2025-11-28T14:43:30.121" v="8981" actId="1037"/>
          <ac:picMkLst>
            <pc:docMk/>
            <pc:sldMk cId="0" sldId="272"/>
            <ac:picMk id="556" creationId="{00000000-0000-0000-0000-000000000000}"/>
          </ac:picMkLst>
        </pc:picChg>
        <pc:picChg chg="add mod modCrop">
          <ac:chgData name="Katrien Laenen" userId="bd3730a8-90a2-4d6a-bd42-3acd4988feee" providerId="ADAL" clId="{7BE87371-C06C-4DE2-A63F-415C8E03B1C7}" dt="2025-12-04T13:25:46.105" v="10857" actId="732"/>
          <ac:picMkLst>
            <pc:docMk/>
            <pc:sldMk cId="0" sldId="272"/>
            <ac:picMk id="581" creationId="{00000000-0000-0000-0000-000000000000}"/>
          </ac:picMkLst>
        </pc:picChg>
        <pc:picChg chg="add mod">
          <ac:chgData name="Katrien Laenen" userId="bd3730a8-90a2-4d6a-bd42-3acd4988feee" providerId="ADAL" clId="{7BE87371-C06C-4DE2-A63F-415C8E03B1C7}" dt="2025-11-28T14:43:46.588" v="8985" actId="1076"/>
          <ac:picMkLst>
            <pc:docMk/>
            <pc:sldMk cId="0" sldId="272"/>
            <ac:picMk id="582" creationId="{00000000-0000-0000-0000-000000000000}"/>
          </ac:picMkLst>
        </pc:picChg>
        <pc:picChg chg="mod">
          <ac:chgData name="Katrien Laenen" userId="bd3730a8-90a2-4d6a-bd42-3acd4988feee" providerId="ADAL" clId="{7BE87371-C06C-4DE2-A63F-415C8E03B1C7}" dt="2025-11-28T14:35:56.198" v="8767" actId="1076"/>
          <ac:picMkLst>
            <pc:docMk/>
            <pc:sldMk cId="0" sldId="272"/>
            <ac:picMk id="7171" creationId="{5A1AA540-0395-3BF2-3878-FC0BB167EE20}"/>
          </ac:picMkLst>
        </pc:picChg>
      </pc:sldChg>
      <pc:sldChg chg="addSp delSp modSp add del mod ord modNotesTx">
        <pc:chgData name="Katrien Laenen" userId="bd3730a8-90a2-4d6a-bd42-3acd4988feee" providerId="ADAL" clId="{7BE87371-C06C-4DE2-A63F-415C8E03B1C7}" dt="2025-11-28T14:42:45.957" v="8920" actId="47"/>
        <pc:sldMkLst>
          <pc:docMk/>
          <pc:sldMk cId="0" sldId="273"/>
        </pc:sldMkLst>
      </pc:sldChg>
      <pc:sldChg chg="delSp modSp add mod ord">
        <pc:chgData name="Katrien Laenen" userId="bd3730a8-90a2-4d6a-bd42-3acd4988feee" providerId="ADAL" clId="{7BE87371-C06C-4DE2-A63F-415C8E03B1C7}" dt="2025-11-28T15:12:12.536" v="9227" actId="255"/>
        <pc:sldMkLst>
          <pc:docMk/>
          <pc:sldMk cId="0" sldId="274"/>
        </pc:sldMkLst>
        <pc:spChg chg="mod">
          <ac:chgData name="Katrien Laenen" userId="bd3730a8-90a2-4d6a-bd42-3acd4988feee" providerId="ADAL" clId="{7BE87371-C06C-4DE2-A63F-415C8E03B1C7}" dt="2025-11-28T15:12:12.536" v="9227" actId="255"/>
          <ac:spMkLst>
            <pc:docMk/>
            <pc:sldMk cId="0" sldId="274"/>
            <ac:spMk id="575" creationId="{00000000-0000-0000-0000-000000000000}"/>
          </ac:spMkLst>
        </pc:spChg>
      </pc:sldChg>
      <pc:sldChg chg="ord">
        <pc:chgData name="Katrien Laenen" userId="bd3730a8-90a2-4d6a-bd42-3acd4988feee" providerId="ADAL" clId="{7BE87371-C06C-4DE2-A63F-415C8E03B1C7}" dt="2025-11-21T08:52:50.347" v="232"/>
        <pc:sldMkLst>
          <pc:docMk/>
          <pc:sldMk cId="2748511644" sldId="275"/>
        </pc:sldMkLst>
      </pc:sldChg>
      <pc:sldChg chg="modSp add mod ord modNotesTx">
        <pc:chgData name="Katrien Laenen" userId="bd3730a8-90a2-4d6a-bd42-3acd4988feee" providerId="ADAL" clId="{7BE87371-C06C-4DE2-A63F-415C8E03B1C7}" dt="2025-11-28T15:12:31.855" v="9256" actId="255"/>
        <pc:sldMkLst>
          <pc:docMk/>
          <pc:sldMk cId="0" sldId="277"/>
        </pc:sldMkLst>
        <pc:spChg chg="mod">
          <ac:chgData name="Katrien Laenen" userId="bd3730a8-90a2-4d6a-bd42-3acd4988feee" providerId="ADAL" clId="{7BE87371-C06C-4DE2-A63F-415C8E03B1C7}" dt="2025-11-28T15:12:31.855" v="9256" actId="255"/>
          <ac:spMkLst>
            <pc:docMk/>
            <pc:sldMk cId="0" sldId="277"/>
            <ac:spMk id="613" creationId="{00000000-0000-0000-0000-000000000000}"/>
          </ac:spMkLst>
        </pc:spChg>
      </pc:sldChg>
      <pc:sldChg chg="modSp add mod ord modNotesTx">
        <pc:chgData name="Katrien Laenen" userId="bd3730a8-90a2-4d6a-bd42-3acd4988feee" providerId="ADAL" clId="{7BE87371-C06C-4DE2-A63F-415C8E03B1C7}" dt="2025-11-28T15:56:27.575" v="10007" actId="20577"/>
        <pc:sldMkLst>
          <pc:docMk/>
          <pc:sldMk cId="0" sldId="278"/>
        </pc:sldMkLst>
        <pc:spChg chg="mod">
          <ac:chgData name="Katrien Laenen" userId="bd3730a8-90a2-4d6a-bd42-3acd4988feee" providerId="ADAL" clId="{7BE87371-C06C-4DE2-A63F-415C8E03B1C7}" dt="2025-11-28T15:56:20.965" v="10005" actId="20577"/>
          <ac:spMkLst>
            <pc:docMk/>
            <pc:sldMk cId="0" sldId="278"/>
            <ac:spMk id="620" creationId="{00000000-0000-0000-0000-000000000000}"/>
          </ac:spMkLst>
        </pc:spChg>
        <pc:spChg chg="mod">
          <ac:chgData name="Katrien Laenen" userId="bd3730a8-90a2-4d6a-bd42-3acd4988feee" providerId="ADAL" clId="{7BE87371-C06C-4DE2-A63F-415C8E03B1C7}" dt="2025-11-28T15:55:16.885" v="9982" actId="20577"/>
          <ac:spMkLst>
            <pc:docMk/>
            <pc:sldMk cId="0" sldId="278"/>
            <ac:spMk id="622" creationId="{00000000-0000-0000-0000-000000000000}"/>
          </ac:spMkLst>
        </pc:spChg>
      </pc:sldChg>
      <pc:sldChg chg="addSp modSp add mod modNotesTx">
        <pc:chgData name="Katrien Laenen" userId="bd3730a8-90a2-4d6a-bd42-3acd4988feee" providerId="ADAL" clId="{7BE87371-C06C-4DE2-A63F-415C8E03B1C7}" dt="2025-11-28T15:48:37.314" v="9757" actId="255"/>
        <pc:sldMkLst>
          <pc:docMk/>
          <pc:sldMk cId="0" sldId="294"/>
        </pc:sldMkLst>
        <pc:spChg chg="mod">
          <ac:chgData name="Katrien Laenen" userId="bd3730a8-90a2-4d6a-bd42-3acd4988feee" providerId="ADAL" clId="{7BE87371-C06C-4DE2-A63F-415C8E03B1C7}" dt="2025-11-28T15:43:24.327" v="9706" actId="20577"/>
          <ac:spMkLst>
            <pc:docMk/>
            <pc:sldMk cId="0" sldId="294"/>
            <ac:spMk id="770" creationId="{00000000-0000-0000-0000-000000000000}"/>
          </ac:spMkLst>
        </pc:spChg>
        <pc:spChg chg="mod">
          <ac:chgData name="Katrien Laenen" userId="bd3730a8-90a2-4d6a-bd42-3acd4988feee" providerId="ADAL" clId="{7BE87371-C06C-4DE2-A63F-415C8E03B1C7}" dt="2025-11-28T15:48:31.554" v="9756" actId="255"/>
          <ac:spMkLst>
            <pc:docMk/>
            <pc:sldMk cId="0" sldId="294"/>
            <ac:spMk id="772" creationId="{00000000-0000-0000-0000-000000000000}"/>
          </ac:spMkLst>
        </pc:spChg>
        <pc:spChg chg="add mod">
          <ac:chgData name="Katrien Laenen" userId="bd3730a8-90a2-4d6a-bd42-3acd4988feee" providerId="ADAL" clId="{7BE87371-C06C-4DE2-A63F-415C8E03B1C7}" dt="2025-11-28T15:48:37.314" v="9757" actId="255"/>
          <ac:spMkLst>
            <pc:docMk/>
            <pc:sldMk cId="0" sldId="294"/>
            <ac:spMk id="781" creationId="{00000000-0000-0000-0000-000000000000}"/>
          </ac:spMkLst>
        </pc:spChg>
      </pc:sldChg>
      <pc:sldChg chg="addSp delSp modSp add del mod modNotesTx">
        <pc:chgData name="Katrien Laenen" userId="bd3730a8-90a2-4d6a-bd42-3acd4988feee" providerId="ADAL" clId="{7BE87371-C06C-4DE2-A63F-415C8E03B1C7}" dt="2025-11-28T15:45:51.997" v="9735" actId="47"/>
        <pc:sldMkLst>
          <pc:docMk/>
          <pc:sldMk cId="0" sldId="295"/>
        </pc:sldMkLst>
      </pc:sldChg>
      <pc:sldChg chg="modSp add mod">
        <pc:chgData name="Katrien Laenen" userId="bd3730a8-90a2-4d6a-bd42-3acd4988feee" providerId="ADAL" clId="{7BE87371-C06C-4DE2-A63F-415C8E03B1C7}" dt="2025-11-28T15:48:50.481" v="9758" actId="14100"/>
        <pc:sldMkLst>
          <pc:docMk/>
          <pc:sldMk cId="0" sldId="296"/>
        </pc:sldMkLst>
        <pc:spChg chg="mod">
          <ac:chgData name="Katrien Laenen" userId="bd3730a8-90a2-4d6a-bd42-3acd4988feee" providerId="ADAL" clId="{7BE87371-C06C-4DE2-A63F-415C8E03B1C7}" dt="2025-11-28T15:46:15.113" v="9739" actId="20577"/>
          <ac:spMkLst>
            <pc:docMk/>
            <pc:sldMk cId="0" sldId="296"/>
            <ac:spMk id="788" creationId="{00000000-0000-0000-0000-000000000000}"/>
          </ac:spMkLst>
        </pc:spChg>
        <pc:spChg chg="mod">
          <ac:chgData name="Katrien Laenen" userId="bd3730a8-90a2-4d6a-bd42-3acd4988feee" providerId="ADAL" clId="{7BE87371-C06C-4DE2-A63F-415C8E03B1C7}" dt="2025-11-28T15:48:50.481" v="9758" actId="14100"/>
          <ac:spMkLst>
            <pc:docMk/>
            <pc:sldMk cId="0" sldId="296"/>
            <ac:spMk id="790" creationId="{00000000-0000-0000-0000-000000000000}"/>
          </ac:spMkLst>
        </pc:spChg>
      </pc:sldChg>
      <pc:sldChg chg="modSp add mod">
        <pc:chgData name="Katrien Laenen" userId="bd3730a8-90a2-4d6a-bd42-3acd4988feee" providerId="ADAL" clId="{7BE87371-C06C-4DE2-A63F-415C8E03B1C7}" dt="2025-11-28T15:48:55.096" v="9759" actId="14100"/>
        <pc:sldMkLst>
          <pc:docMk/>
          <pc:sldMk cId="0" sldId="297"/>
        </pc:sldMkLst>
        <pc:spChg chg="mod">
          <ac:chgData name="Katrien Laenen" userId="bd3730a8-90a2-4d6a-bd42-3acd4988feee" providerId="ADAL" clId="{7BE87371-C06C-4DE2-A63F-415C8E03B1C7}" dt="2025-11-28T15:46:47.649" v="9750" actId="20577"/>
          <ac:spMkLst>
            <pc:docMk/>
            <pc:sldMk cId="0" sldId="297"/>
            <ac:spMk id="797" creationId="{00000000-0000-0000-0000-000000000000}"/>
          </ac:spMkLst>
        </pc:spChg>
        <pc:spChg chg="mod">
          <ac:chgData name="Katrien Laenen" userId="bd3730a8-90a2-4d6a-bd42-3acd4988feee" providerId="ADAL" clId="{7BE87371-C06C-4DE2-A63F-415C8E03B1C7}" dt="2025-11-28T15:48:55.096" v="9759" actId="14100"/>
          <ac:spMkLst>
            <pc:docMk/>
            <pc:sldMk cId="0" sldId="297"/>
            <ac:spMk id="799" creationId="{00000000-0000-0000-0000-000000000000}"/>
          </ac:spMkLst>
        </pc:spChg>
      </pc:sldChg>
      <pc:sldChg chg="add del">
        <pc:chgData name="Katrien Laenen" userId="bd3730a8-90a2-4d6a-bd42-3acd4988feee" providerId="ADAL" clId="{7BE87371-C06C-4DE2-A63F-415C8E03B1C7}" dt="2025-11-28T15:47:30.686" v="9753" actId="47"/>
        <pc:sldMkLst>
          <pc:docMk/>
          <pc:sldMk cId="0" sldId="298"/>
        </pc:sldMkLst>
      </pc:sldChg>
      <pc:sldChg chg="del ord">
        <pc:chgData name="Katrien Laenen" userId="bd3730a8-90a2-4d6a-bd42-3acd4988feee" providerId="ADAL" clId="{7BE87371-C06C-4DE2-A63F-415C8E03B1C7}" dt="2025-11-28T13:52:36.155" v="7872" actId="47"/>
        <pc:sldMkLst>
          <pc:docMk/>
          <pc:sldMk cId="1026198366" sldId="405"/>
        </pc:sldMkLst>
      </pc:sldChg>
      <pc:sldChg chg="addSp modSp add mod modNotesTx">
        <pc:chgData name="Katrien Laenen" userId="bd3730a8-90a2-4d6a-bd42-3acd4988feee" providerId="ADAL" clId="{7BE87371-C06C-4DE2-A63F-415C8E03B1C7}" dt="2025-11-21T09:41:48.908" v="903" actId="20577"/>
        <pc:sldMkLst>
          <pc:docMk/>
          <pc:sldMk cId="3195362513" sldId="466"/>
        </pc:sldMkLst>
        <pc:spChg chg="add mod">
          <ac:chgData name="Katrien Laenen" userId="bd3730a8-90a2-4d6a-bd42-3acd4988feee" providerId="ADAL" clId="{7BE87371-C06C-4DE2-A63F-415C8E03B1C7}" dt="2025-11-21T09:31:55.985" v="633" actId="20577"/>
          <ac:spMkLst>
            <pc:docMk/>
            <pc:sldMk cId="3195362513" sldId="466"/>
            <ac:spMk id="2" creationId="{5927F782-AE55-E89E-1457-524322822497}"/>
          </ac:spMkLst>
        </pc:spChg>
        <pc:picChg chg="mod">
          <ac:chgData name="Katrien Laenen" userId="bd3730a8-90a2-4d6a-bd42-3acd4988feee" providerId="ADAL" clId="{7BE87371-C06C-4DE2-A63F-415C8E03B1C7}" dt="2025-11-21T09:32:08.704" v="661" actId="167"/>
          <ac:picMkLst>
            <pc:docMk/>
            <pc:sldMk cId="3195362513" sldId="466"/>
            <ac:picMk id="5" creationId="{C45337D6-BA13-3876-FFD0-DB4D2736D1EE}"/>
          </ac:picMkLst>
        </pc:picChg>
      </pc:sldChg>
      <pc:sldChg chg="delSp modSp mod modNotesTx">
        <pc:chgData name="Katrien Laenen" userId="bd3730a8-90a2-4d6a-bd42-3acd4988feee" providerId="ADAL" clId="{7BE87371-C06C-4DE2-A63F-415C8E03B1C7}" dt="2025-11-21T09:48:57.647" v="913" actId="113"/>
        <pc:sldMkLst>
          <pc:docMk/>
          <pc:sldMk cId="1699711587" sldId="468"/>
        </pc:sldMkLst>
        <pc:spChg chg="mod">
          <ac:chgData name="Katrien Laenen" userId="bd3730a8-90a2-4d6a-bd42-3acd4988feee" providerId="ADAL" clId="{7BE87371-C06C-4DE2-A63F-415C8E03B1C7}" dt="2025-11-21T09:48:57.647" v="913" actId="113"/>
          <ac:spMkLst>
            <pc:docMk/>
            <pc:sldMk cId="1699711587" sldId="468"/>
            <ac:spMk id="4" creationId="{D53F9EE4-CA6A-A814-A7B3-04D15DCB88FB}"/>
          </ac:spMkLst>
        </pc:spChg>
        <pc:picChg chg="mod">
          <ac:chgData name="Katrien Laenen" userId="bd3730a8-90a2-4d6a-bd42-3acd4988feee" providerId="ADAL" clId="{7BE87371-C06C-4DE2-A63F-415C8E03B1C7}" dt="2025-11-21T09:39:56.492" v="753" actId="1076"/>
          <ac:picMkLst>
            <pc:docMk/>
            <pc:sldMk cId="1699711587" sldId="468"/>
            <ac:picMk id="10" creationId="{2DDD185C-EC0F-B06B-7207-FC1A9E10E0E3}"/>
          </ac:picMkLst>
        </pc:picChg>
        <pc:picChg chg="mod">
          <ac:chgData name="Katrien Laenen" userId="bd3730a8-90a2-4d6a-bd42-3acd4988feee" providerId="ADAL" clId="{7BE87371-C06C-4DE2-A63F-415C8E03B1C7}" dt="2025-11-21T09:39:44.765" v="750" actId="1076"/>
          <ac:picMkLst>
            <pc:docMk/>
            <pc:sldMk cId="1699711587" sldId="468"/>
            <ac:picMk id="1026" creationId="{2591C9FC-A06B-F335-61B2-2BFC73527D09}"/>
          </ac:picMkLst>
        </pc:picChg>
      </pc:sldChg>
      <pc:sldChg chg="del ord">
        <pc:chgData name="Katrien Laenen" userId="bd3730a8-90a2-4d6a-bd42-3acd4988feee" providerId="ADAL" clId="{7BE87371-C06C-4DE2-A63F-415C8E03B1C7}" dt="2025-11-28T15:19:03.665" v="9329" actId="47"/>
        <pc:sldMkLst>
          <pc:docMk/>
          <pc:sldMk cId="4067128076" sldId="469"/>
        </pc:sldMkLst>
      </pc:sldChg>
      <pc:sldChg chg="del ord">
        <pc:chgData name="Katrien Laenen" userId="bd3730a8-90a2-4d6a-bd42-3acd4988feee" providerId="ADAL" clId="{7BE87371-C06C-4DE2-A63F-415C8E03B1C7}" dt="2025-11-21T11:28:57.029" v="2762" actId="47"/>
        <pc:sldMkLst>
          <pc:docMk/>
          <pc:sldMk cId="729716912" sldId="476"/>
        </pc:sldMkLst>
      </pc:sldChg>
      <pc:sldChg chg="del ord">
        <pc:chgData name="Katrien Laenen" userId="bd3730a8-90a2-4d6a-bd42-3acd4988feee" providerId="ADAL" clId="{7BE87371-C06C-4DE2-A63F-415C8E03B1C7}" dt="2025-11-28T13:52:32.485" v="7870" actId="47"/>
        <pc:sldMkLst>
          <pc:docMk/>
          <pc:sldMk cId="690622290" sldId="477"/>
        </pc:sldMkLst>
      </pc:sldChg>
      <pc:sldChg chg="del">
        <pc:chgData name="Katrien Laenen" userId="bd3730a8-90a2-4d6a-bd42-3acd4988feee" providerId="ADAL" clId="{7BE87371-C06C-4DE2-A63F-415C8E03B1C7}" dt="2025-11-21T10:33:54.746" v="1830" actId="47"/>
        <pc:sldMkLst>
          <pc:docMk/>
          <pc:sldMk cId="2693082780" sldId="478"/>
        </pc:sldMkLst>
      </pc:sldChg>
      <pc:sldChg chg="addSp delSp modSp mod modNotesTx">
        <pc:chgData name="Katrien Laenen" userId="bd3730a8-90a2-4d6a-bd42-3acd4988feee" providerId="ADAL" clId="{7BE87371-C06C-4DE2-A63F-415C8E03B1C7}" dt="2025-11-21T09:30:46.117" v="599" actId="20577"/>
        <pc:sldMkLst>
          <pc:docMk/>
          <pc:sldMk cId="113443690" sldId="481"/>
        </pc:sldMkLst>
        <pc:spChg chg="mod">
          <ac:chgData name="Katrien Laenen" userId="bd3730a8-90a2-4d6a-bd42-3acd4988feee" providerId="ADAL" clId="{7BE87371-C06C-4DE2-A63F-415C8E03B1C7}" dt="2025-11-21T09:30:46.117" v="599" actId="20577"/>
          <ac:spMkLst>
            <pc:docMk/>
            <pc:sldMk cId="113443690" sldId="481"/>
            <ac:spMk id="2" creationId="{1C1DA7AF-3C16-3FB6-2B52-5579BD35AEE4}"/>
          </ac:spMkLst>
        </pc:spChg>
        <pc:spChg chg="mod">
          <ac:chgData name="Katrien Laenen" userId="bd3730a8-90a2-4d6a-bd42-3acd4988feee" providerId="ADAL" clId="{7BE87371-C06C-4DE2-A63F-415C8E03B1C7}" dt="2025-11-21T09:27:57.617" v="545" actId="1076"/>
          <ac:spMkLst>
            <pc:docMk/>
            <pc:sldMk cId="113443690" sldId="481"/>
            <ac:spMk id="10" creationId="{BDB40E31-84A4-206A-01EC-DBDE057F3768}"/>
          </ac:spMkLst>
        </pc:spChg>
        <pc:grpChg chg="add mod">
          <ac:chgData name="Katrien Laenen" userId="bd3730a8-90a2-4d6a-bd42-3acd4988feee" providerId="ADAL" clId="{7BE87371-C06C-4DE2-A63F-415C8E03B1C7}" dt="2025-11-21T09:27:57.617" v="545" actId="1076"/>
          <ac:grpSpMkLst>
            <pc:docMk/>
            <pc:sldMk cId="113443690" sldId="481"/>
            <ac:grpSpMk id="9" creationId="{11912063-BC9F-A9DA-9ADD-3C1EF61B2BA1}"/>
          </ac:grpSpMkLst>
        </pc:grpChg>
        <pc:picChg chg="mod">
          <ac:chgData name="Katrien Laenen" userId="bd3730a8-90a2-4d6a-bd42-3acd4988feee" providerId="ADAL" clId="{7BE87371-C06C-4DE2-A63F-415C8E03B1C7}" dt="2025-11-21T09:21:35.699" v="419" actId="1076"/>
          <ac:picMkLst>
            <pc:docMk/>
            <pc:sldMk cId="113443690" sldId="481"/>
            <ac:picMk id="5" creationId="{B09BFE2D-4E66-9017-B158-D612606B93B7}"/>
          </ac:picMkLst>
        </pc:picChg>
        <pc:picChg chg="mod">
          <ac:chgData name="Katrien Laenen" userId="bd3730a8-90a2-4d6a-bd42-3acd4988feee" providerId="ADAL" clId="{7BE87371-C06C-4DE2-A63F-415C8E03B1C7}" dt="2025-11-21T09:27:57.617" v="545" actId="1076"/>
          <ac:picMkLst>
            <pc:docMk/>
            <pc:sldMk cId="113443690" sldId="481"/>
            <ac:picMk id="10244" creationId="{F94D60FA-5238-5EBD-79F3-2B0FCA334A77}"/>
          </ac:picMkLst>
        </pc:picChg>
        <pc:picChg chg="add mod">
          <ac:chgData name="Katrien Laenen" userId="bd3730a8-90a2-4d6a-bd42-3acd4988feee" providerId="ADAL" clId="{7BE87371-C06C-4DE2-A63F-415C8E03B1C7}" dt="2025-11-21T09:28:03.665" v="546" actId="1076"/>
          <ac:picMkLst>
            <pc:docMk/>
            <pc:sldMk cId="113443690" sldId="481"/>
            <ac:picMk id="10246" creationId="{A9A3BAFD-2208-4419-4883-0DA0701BA871}"/>
          </ac:picMkLst>
        </pc:picChg>
      </pc:sldChg>
      <pc:sldChg chg="del ord">
        <pc:chgData name="Katrien Laenen" userId="bd3730a8-90a2-4d6a-bd42-3acd4988feee" providerId="ADAL" clId="{7BE87371-C06C-4DE2-A63F-415C8E03B1C7}" dt="2025-11-28T14:03:14.964" v="7917" actId="47"/>
        <pc:sldMkLst>
          <pc:docMk/>
          <pc:sldMk cId="2576091462" sldId="482"/>
        </pc:sldMkLst>
      </pc:sldChg>
      <pc:sldChg chg="del">
        <pc:chgData name="Katrien Laenen" userId="bd3730a8-90a2-4d6a-bd42-3acd4988feee" providerId="ADAL" clId="{7BE87371-C06C-4DE2-A63F-415C8E03B1C7}" dt="2025-11-21T10:39:15.387" v="1840" actId="47"/>
        <pc:sldMkLst>
          <pc:docMk/>
          <pc:sldMk cId="202760413" sldId="487"/>
        </pc:sldMkLst>
      </pc:sldChg>
      <pc:sldChg chg="del ord">
        <pc:chgData name="Katrien Laenen" userId="bd3730a8-90a2-4d6a-bd42-3acd4988feee" providerId="ADAL" clId="{7BE87371-C06C-4DE2-A63F-415C8E03B1C7}" dt="2025-11-21T11:27:08.913" v="2682" actId="47"/>
        <pc:sldMkLst>
          <pc:docMk/>
          <pc:sldMk cId="638724101" sldId="488"/>
        </pc:sldMkLst>
      </pc:sldChg>
      <pc:sldChg chg="modSp add del mod ord">
        <pc:chgData name="Katrien Laenen" userId="bd3730a8-90a2-4d6a-bd42-3acd4988feee" providerId="ADAL" clId="{7BE87371-C06C-4DE2-A63F-415C8E03B1C7}" dt="2025-11-21T08:50:47.812" v="172" actId="20577"/>
        <pc:sldMkLst>
          <pc:docMk/>
          <pc:sldMk cId="2914214773" sldId="497"/>
        </pc:sldMkLst>
        <pc:spChg chg="mod">
          <ac:chgData name="Katrien Laenen" userId="bd3730a8-90a2-4d6a-bd42-3acd4988feee" providerId="ADAL" clId="{7BE87371-C06C-4DE2-A63F-415C8E03B1C7}" dt="2025-11-21T08:50:47.812" v="172" actId="20577"/>
          <ac:spMkLst>
            <pc:docMk/>
            <pc:sldMk cId="2914214773" sldId="497"/>
            <ac:spMk id="5" creationId="{03A3217D-E4B7-57E8-8348-395F9DCE73E5}"/>
          </ac:spMkLst>
        </pc:spChg>
      </pc:sldChg>
      <pc:sldChg chg="add del ord">
        <pc:chgData name="Katrien Laenen" userId="bd3730a8-90a2-4d6a-bd42-3acd4988feee" providerId="ADAL" clId="{7BE87371-C06C-4DE2-A63F-415C8E03B1C7}" dt="2025-11-28T15:33:10.437" v="9484" actId="47"/>
        <pc:sldMkLst>
          <pc:docMk/>
          <pc:sldMk cId="3320538035" sldId="510"/>
        </pc:sldMkLst>
      </pc:sldChg>
      <pc:sldChg chg="delSp del">
        <pc:chgData name="Katrien Laenen" userId="bd3730a8-90a2-4d6a-bd42-3acd4988feee" providerId="ADAL" clId="{7BE87371-C06C-4DE2-A63F-415C8E03B1C7}" dt="2025-11-21T09:31:36.986" v="603" actId="47"/>
        <pc:sldMkLst>
          <pc:docMk/>
          <pc:sldMk cId="4131780740" sldId="512"/>
        </pc:sldMkLst>
      </pc:sldChg>
      <pc:sldChg chg="modSp add mod modNotesTx">
        <pc:chgData name="Katrien Laenen" userId="bd3730a8-90a2-4d6a-bd42-3acd4988feee" providerId="ADAL" clId="{7BE87371-C06C-4DE2-A63F-415C8E03B1C7}" dt="2025-11-21T09:41:21.456" v="809" actId="20577"/>
        <pc:sldMkLst>
          <pc:docMk/>
          <pc:sldMk cId="1017268309" sldId="518"/>
        </pc:sldMkLst>
        <pc:spChg chg="mod">
          <ac:chgData name="Katrien Laenen" userId="bd3730a8-90a2-4d6a-bd42-3acd4988feee" providerId="ADAL" clId="{7BE87371-C06C-4DE2-A63F-415C8E03B1C7}" dt="2025-11-21T09:41:12.296" v="777" actId="20577"/>
          <ac:spMkLst>
            <pc:docMk/>
            <pc:sldMk cId="1017268309" sldId="518"/>
            <ac:spMk id="2" creationId="{0B21FAC4-315E-865E-D909-FDDF95FD7F01}"/>
          </ac:spMkLst>
        </pc:spChg>
      </pc:sldChg>
      <pc:sldChg chg="del">
        <pc:chgData name="Katrien Laenen" userId="bd3730a8-90a2-4d6a-bd42-3acd4988feee" providerId="ADAL" clId="{7BE87371-C06C-4DE2-A63F-415C8E03B1C7}" dt="2025-11-21T10:10:41.231" v="1153" actId="47"/>
        <pc:sldMkLst>
          <pc:docMk/>
          <pc:sldMk cId="1142527831" sldId="523"/>
        </pc:sldMkLst>
      </pc:sldChg>
      <pc:sldChg chg="del">
        <pc:chgData name="Katrien Laenen" userId="bd3730a8-90a2-4d6a-bd42-3acd4988feee" providerId="ADAL" clId="{7BE87371-C06C-4DE2-A63F-415C8E03B1C7}" dt="2025-11-21T10:10:34.255" v="1151" actId="47"/>
        <pc:sldMkLst>
          <pc:docMk/>
          <pc:sldMk cId="3321841682" sldId="524"/>
        </pc:sldMkLst>
      </pc:sldChg>
      <pc:sldChg chg="del">
        <pc:chgData name="Katrien Laenen" userId="bd3730a8-90a2-4d6a-bd42-3acd4988feee" providerId="ADAL" clId="{7BE87371-C06C-4DE2-A63F-415C8E03B1C7}" dt="2025-11-21T10:10:30.558" v="1150" actId="47"/>
        <pc:sldMkLst>
          <pc:docMk/>
          <pc:sldMk cId="3726399796" sldId="525"/>
        </pc:sldMkLst>
      </pc:sldChg>
      <pc:sldChg chg="del">
        <pc:chgData name="Katrien Laenen" userId="bd3730a8-90a2-4d6a-bd42-3acd4988feee" providerId="ADAL" clId="{7BE87371-C06C-4DE2-A63F-415C8E03B1C7}" dt="2025-11-21T10:10:27.207" v="1149" actId="47"/>
        <pc:sldMkLst>
          <pc:docMk/>
          <pc:sldMk cId="2188245878" sldId="526"/>
        </pc:sldMkLst>
      </pc:sldChg>
      <pc:sldChg chg="del">
        <pc:chgData name="Katrien Laenen" userId="bd3730a8-90a2-4d6a-bd42-3acd4988feee" providerId="ADAL" clId="{7BE87371-C06C-4DE2-A63F-415C8E03B1C7}" dt="2025-11-21T10:10:38.713" v="1152" actId="47"/>
        <pc:sldMkLst>
          <pc:docMk/>
          <pc:sldMk cId="4111458144" sldId="527"/>
        </pc:sldMkLst>
      </pc:sldChg>
      <pc:sldChg chg="del">
        <pc:chgData name="Katrien Laenen" userId="bd3730a8-90a2-4d6a-bd42-3acd4988feee" providerId="ADAL" clId="{7BE87371-C06C-4DE2-A63F-415C8E03B1C7}" dt="2025-11-21T08:55:41.749" v="236" actId="2696"/>
        <pc:sldMkLst>
          <pc:docMk/>
          <pc:sldMk cId="2489993151" sldId="528"/>
        </pc:sldMkLst>
      </pc:sldChg>
      <pc:sldChg chg="del">
        <pc:chgData name="Katrien Laenen" userId="bd3730a8-90a2-4d6a-bd42-3acd4988feee" providerId="ADAL" clId="{7BE87371-C06C-4DE2-A63F-415C8E03B1C7}" dt="2025-11-21T08:55:41.749" v="236" actId="2696"/>
        <pc:sldMkLst>
          <pc:docMk/>
          <pc:sldMk cId="2908704304" sldId="529"/>
        </pc:sldMkLst>
      </pc:sldChg>
      <pc:sldChg chg="addSp delSp modSp mod modNotesTx">
        <pc:chgData name="Katrien Laenen" userId="bd3730a8-90a2-4d6a-bd42-3acd4988feee" providerId="ADAL" clId="{7BE87371-C06C-4DE2-A63F-415C8E03B1C7}" dt="2025-11-21T10:01:35.627" v="1127" actId="20577"/>
        <pc:sldMkLst>
          <pc:docMk/>
          <pc:sldMk cId="4152637219" sldId="530"/>
        </pc:sldMkLst>
        <pc:graphicFrameChg chg="add del ord modGraphic">
          <ac:chgData name="Katrien Laenen" userId="bd3730a8-90a2-4d6a-bd42-3acd4988feee" providerId="ADAL" clId="{7BE87371-C06C-4DE2-A63F-415C8E03B1C7}" dt="2025-11-21T09:54:19.951" v="1021" actId="167"/>
          <ac:graphicFrameMkLst>
            <pc:docMk/>
            <pc:sldMk cId="4152637219" sldId="530"/>
            <ac:graphicFrameMk id="6" creationId="{F3C72F59-230B-87A6-0350-EA4D20812385}"/>
          </ac:graphicFrameMkLst>
        </pc:graphicFrameChg>
      </pc:sldChg>
      <pc:sldChg chg="del">
        <pc:chgData name="Katrien Laenen" userId="bd3730a8-90a2-4d6a-bd42-3acd4988feee" providerId="ADAL" clId="{7BE87371-C06C-4DE2-A63F-415C8E03B1C7}" dt="2025-11-21T10:39:14.039" v="1839" actId="47"/>
        <pc:sldMkLst>
          <pc:docMk/>
          <pc:sldMk cId="3693379932" sldId="531"/>
        </pc:sldMkLst>
      </pc:sldChg>
      <pc:sldChg chg="del ord">
        <pc:chgData name="Katrien Laenen" userId="bd3730a8-90a2-4d6a-bd42-3acd4988feee" providerId="ADAL" clId="{7BE87371-C06C-4DE2-A63F-415C8E03B1C7}" dt="2025-11-28T13:52:33.577" v="7871" actId="47"/>
        <pc:sldMkLst>
          <pc:docMk/>
          <pc:sldMk cId="3178693360" sldId="532"/>
        </pc:sldMkLst>
      </pc:sldChg>
      <pc:sldChg chg="del ord">
        <pc:chgData name="Katrien Laenen" userId="bd3730a8-90a2-4d6a-bd42-3acd4988feee" providerId="ADAL" clId="{7BE87371-C06C-4DE2-A63F-415C8E03B1C7}" dt="2025-11-28T13:51:51.208" v="7868" actId="47"/>
        <pc:sldMkLst>
          <pc:docMk/>
          <pc:sldMk cId="1909764548" sldId="533"/>
        </pc:sldMkLst>
      </pc:sldChg>
      <pc:sldChg chg="addSp delSp modSp mod ord">
        <pc:chgData name="Katrien Laenen" userId="bd3730a8-90a2-4d6a-bd42-3acd4988feee" providerId="ADAL" clId="{7BE87371-C06C-4DE2-A63F-415C8E03B1C7}" dt="2025-11-28T15:28:34.146" v="9452" actId="113"/>
        <pc:sldMkLst>
          <pc:docMk/>
          <pc:sldMk cId="2788759250" sldId="534"/>
        </pc:sldMkLst>
        <pc:spChg chg="mod">
          <ac:chgData name="Katrien Laenen" userId="bd3730a8-90a2-4d6a-bd42-3acd4988feee" providerId="ADAL" clId="{7BE87371-C06C-4DE2-A63F-415C8E03B1C7}" dt="2025-11-28T15:24:43.153" v="9414" actId="255"/>
          <ac:spMkLst>
            <pc:docMk/>
            <pc:sldMk cId="2788759250" sldId="534"/>
            <ac:spMk id="2" creationId="{66FCC275-7875-5172-DE80-FA1D81AEFE14}"/>
          </ac:spMkLst>
        </pc:spChg>
        <pc:spChg chg="add mod">
          <ac:chgData name="Katrien Laenen" userId="bd3730a8-90a2-4d6a-bd42-3acd4988feee" providerId="ADAL" clId="{7BE87371-C06C-4DE2-A63F-415C8E03B1C7}" dt="2025-11-28T15:28:34.146" v="9452" actId="113"/>
          <ac:spMkLst>
            <pc:docMk/>
            <pc:sldMk cId="2788759250" sldId="534"/>
            <ac:spMk id="4" creationId="{CC4E3836-0A25-EE89-8DC2-FA0043F280B7}"/>
          </ac:spMkLst>
        </pc:spChg>
        <pc:spChg chg="mod">
          <ac:chgData name="Katrien Laenen" userId="bd3730a8-90a2-4d6a-bd42-3acd4988feee" providerId="ADAL" clId="{7BE87371-C06C-4DE2-A63F-415C8E03B1C7}" dt="2025-11-28T15:27:55.865" v="9451" actId="20577"/>
          <ac:spMkLst>
            <pc:docMk/>
            <pc:sldMk cId="2788759250" sldId="534"/>
            <ac:spMk id="5" creationId="{12D52231-8052-DAD4-5B40-E7E8BA98E740}"/>
          </ac:spMkLst>
        </pc:spChg>
      </pc:sldChg>
      <pc:sldChg chg="addSp delSp modSp mod ord">
        <pc:chgData name="Katrien Laenen" userId="bd3730a8-90a2-4d6a-bd42-3acd4988feee" providerId="ADAL" clId="{7BE87371-C06C-4DE2-A63F-415C8E03B1C7}" dt="2025-11-28T14:32:37.090" v="8699" actId="1076"/>
        <pc:sldMkLst>
          <pc:docMk/>
          <pc:sldMk cId="2926828348" sldId="535"/>
        </pc:sldMkLst>
        <pc:spChg chg="add mod">
          <ac:chgData name="Katrien Laenen" userId="bd3730a8-90a2-4d6a-bd42-3acd4988feee" providerId="ADAL" clId="{7BE87371-C06C-4DE2-A63F-415C8E03B1C7}" dt="2025-11-28T14:32:33.510" v="8698"/>
          <ac:spMkLst>
            <pc:docMk/>
            <pc:sldMk cId="2926828348" sldId="535"/>
            <ac:spMk id="5" creationId="{B2C3C7B2-D2B4-9A5F-A64A-33590C105D32}"/>
          </ac:spMkLst>
        </pc:spChg>
        <pc:picChg chg="mod">
          <ac:chgData name="Katrien Laenen" userId="bd3730a8-90a2-4d6a-bd42-3acd4988feee" providerId="ADAL" clId="{7BE87371-C06C-4DE2-A63F-415C8E03B1C7}" dt="2025-11-28T14:32:37.090" v="8699" actId="1076"/>
          <ac:picMkLst>
            <pc:docMk/>
            <pc:sldMk cId="2926828348" sldId="535"/>
            <ac:picMk id="3074" creationId="{759D4AE0-4668-4133-346A-A0111E572222}"/>
          </ac:picMkLst>
        </pc:picChg>
      </pc:sldChg>
      <pc:sldChg chg="addSp delSp modSp mod ord">
        <pc:chgData name="Katrien Laenen" userId="bd3730a8-90a2-4d6a-bd42-3acd4988feee" providerId="ADAL" clId="{7BE87371-C06C-4DE2-A63F-415C8E03B1C7}" dt="2025-11-28T14:33:03.524" v="8706" actId="1076"/>
        <pc:sldMkLst>
          <pc:docMk/>
          <pc:sldMk cId="1376151947" sldId="536"/>
        </pc:sldMkLst>
        <pc:spChg chg="add mod">
          <ac:chgData name="Katrien Laenen" userId="bd3730a8-90a2-4d6a-bd42-3acd4988feee" providerId="ADAL" clId="{7BE87371-C06C-4DE2-A63F-415C8E03B1C7}" dt="2025-11-28T14:32:54.861" v="8704"/>
          <ac:spMkLst>
            <pc:docMk/>
            <pc:sldMk cId="1376151947" sldId="536"/>
            <ac:spMk id="5" creationId="{BB29922E-0C2B-905E-CA80-AB7F1112FDAB}"/>
          </ac:spMkLst>
        </pc:spChg>
        <pc:picChg chg="mod">
          <ac:chgData name="Katrien Laenen" userId="bd3730a8-90a2-4d6a-bd42-3acd4988feee" providerId="ADAL" clId="{7BE87371-C06C-4DE2-A63F-415C8E03B1C7}" dt="2025-11-28T14:33:03.524" v="8706" actId="1076"/>
          <ac:picMkLst>
            <pc:docMk/>
            <pc:sldMk cId="1376151947" sldId="536"/>
            <ac:picMk id="2050" creationId="{9E9832CA-B505-58A2-88EF-B21B802F66BC}"/>
          </ac:picMkLst>
        </pc:picChg>
      </pc:sldChg>
      <pc:sldChg chg="addSp delSp modSp mod ord modNotesTx">
        <pc:chgData name="Katrien Laenen" userId="bd3730a8-90a2-4d6a-bd42-3acd4988feee" providerId="ADAL" clId="{7BE87371-C06C-4DE2-A63F-415C8E03B1C7}" dt="2025-12-04T13:33:02.844" v="10861" actId="20577"/>
        <pc:sldMkLst>
          <pc:docMk/>
          <pc:sldMk cId="2799240350" sldId="539"/>
        </pc:sldMkLst>
        <pc:spChg chg="add mod">
          <ac:chgData name="Katrien Laenen" userId="bd3730a8-90a2-4d6a-bd42-3acd4988feee" providerId="ADAL" clId="{7BE87371-C06C-4DE2-A63F-415C8E03B1C7}" dt="2025-11-28T15:35:31.646" v="9490" actId="2711"/>
          <ac:spMkLst>
            <pc:docMk/>
            <pc:sldMk cId="2799240350" sldId="539"/>
            <ac:spMk id="5" creationId="{4E9E83AE-333E-0C70-4D95-44B8ACEB04DC}"/>
          </ac:spMkLst>
        </pc:spChg>
        <pc:picChg chg="mod">
          <ac:chgData name="Katrien Laenen" userId="bd3730a8-90a2-4d6a-bd42-3acd4988feee" providerId="ADAL" clId="{7BE87371-C06C-4DE2-A63F-415C8E03B1C7}" dt="2025-11-28T15:29:59.791" v="9455" actId="1076"/>
          <ac:picMkLst>
            <pc:docMk/>
            <pc:sldMk cId="2799240350" sldId="539"/>
            <ac:picMk id="6" creationId="{C84E1E75-3126-58E9-5F6C-3564510D61F2}"/>
          </ac:picMkLst>
        </pc:picChg>
      </pc:sldChg>
      <pc:sldChg chg="ord">
        <pc:chgData name="Katrien Laenen" userId="bd3730a8-90a2-4d6a-bd42-3acd4988feee" providerId="ADAL" clId="{7BE87371-C06C-4DE2-A63F-415C8E03B1C7}" dt="2025-11-28T14:03:01.295" v="7915"/>
        <pc:sldMkLst>
          <pc:docMk/>
          <pc:sldMk cId="1331663870" sldId="540"/>
        </pc:sldMkLst>
      </pc:sldChg>
      <pc:sldChg chg="del ord">
        <pc:chgData name="Katrien Laenen" userId="bd3730a8-90a2-4d6a-bd42-3acd4988feee" providerId="ADAL" clId="{7BE87371-C06C-4DE2-A63F-415C8E03B1C7}" dt="2025-11-28T09:21:52.185" v="5223" actId="47"/>
        <pc:sldMkLst>
          <pc:docMk/>
          <pc:sldMk cId="2886158495" sldId="541"/>
        </pc:sldMkLst>
      </pc:sldChg>
      <pc:sldChg chg="addSp delSp modSp del mod ord modNotesTx">
        <pc:chgData name="Katrien Laenen" userId="bd3730a8-90a2-4d6a-bd42-3acd4988feee" providerId="ADAL" clId="{7BE87371-C06C-4DE2-A63F-415C8E03B1C7}" dt="2025-11-28T09:38:29.902" v="5333" actId="47"/>
        <pc:sldMkLst>
          <pc:docMk/>
          <pc:sldMk cId="93985773" sldId="542"/>
        </pc:sldMkLst>
      </pc:sldChg>
      <pc:sldChg chg="del ord">
        <pc:chgData name="Katrien Laenen" userId="bd3730a8-90a2-4d6a-bd42-3acd4988feee" providerId="ADAL" clId="{7BE87371-C06C-4DE2-A63F-415C8E03B1C7}" dt="2025-11-28T10:56:15.430" v="5883" actId="47"/>
        <pc:sldMkLst>
          <pc:docMk/>
          <pc:sldMk cId="1069774441" sldId="544"/>
        </pc:sldMkLst>
      </pc:sldChg>
      <pc:sldChg chg="del ord">
        <pc:chgData name="Katrien Laenen" userId="bd3730a8-90a2-4d6a-bd42-3acd4988feee" providerId="ADAL" clId="{7BE87371-C06C-4DE2-A63F-415C8E03B1C7}" dt="2025-11-28T13:51:38.912" v="7867" actId="47"/>
        <pc:sldMkLst>
          <pc:docMk/>
          <pc:sldMk cId="2415041148" sldId="545"/>
        </pc:sldMkLst>
      </pc:sldChg>
      <pc:sldChg chg="addSp delSp modSp add del mod ord">
        <pc:chgData name="Katrien Laenen" userId="bd3730a8-90a2-4d6a-bd42-3acd4988feee" providerId="ADAL" clId="{7BE87371-C06C-4DE2-A63F-415C8E03B1C7}" dt="2025-11-28T12:46:02.880" v="6975" actId="1076"/>
        <pc:sldMkLst>
          <pc:docMk/>
          <pc:sldMk cId="1844186841" sldId="547"/>
        </pc:sldMkLst>
        <pc:spChg chg="add mod">
          <ac:chgData name="Katrien Laenen" userId="bd3730a8-90a2-4d6a-bd42-3acd4988feee" providerId="ADAL" clId="{7BE87371-C06C-4DE2-A63F-415C8E03B1C7}" dt="2025-11-28T12:43:34.410" v="6943"/>
          <ac:spMkLst>
            <pc:docMk/>
            <pc:sldMk cId="1844186841" sldId="547"/>
            <ac:spMk id="9" creationId="{83FE5A9B-9C25-85E1-E5F7-ABE241550573}"/>
          </ac:spMkLst>
        </pc:spChg>
        <pc:picChg chg="mod">
          <ac:chgData name="Katrien Laenen" userId="bd3730a8-90a2-4d6a-bd42-3acd4988feee" providerId="ADAL" clId="{7BE87371-C06C-4DE2-A63F-415C8E03B1C7}" dt="2025-11-28T12:44:22.638" v="6969" actId="1076"/>
          <ac:picMkLst>
            <pc:docMk/>
            <pc:sldMk cId="1844186841" sldId="547"/>
            <ac:picMk id="6" creationId="{35747FF5-24B2-B171-56AF-315EA3A48808}"/>
          </ac:picMkLst>
        </pc:picChg>
        <pc:picChg chg="add mod">
          <ac:chgData name="Katrien Laenen" userId="bd3730a8-90a2-4d6a-bd42-3acd4988feee" providerId="ADAL" clId="{7BE87371-C06C-4DE2-A63F-415C8E03B1C7}" dt="2025-11-28T12:46:02.880" v="6975" actId="1076"/>
          <ac:picMkLst>
            <pc:docMk/>
            <pc:sldMk cId="1844186841" sldId="547"/>
            <ac:picMk id="10" creationId="{344CE949-F411-DD00-1464-F5B1323BAE5A}"/>
          </ac:picMkLst>
        </pc:picChg>
      </pc:sldChg>
      <pc:sldChg chg="del ord">
        <pc:chgData name="Katrien Laenen" userId="bd3730a8-90a2-4d6a-bd42-3acd4988feee" providerId="ADAL" clId="{7BE87371-C06C-4DE2-A63F-415C8E03B1C7}" dt="2025-11-28T11:40:06.720" v="6680" actId="47"/>
        <pc:sldMkLst>
          <pc:docMk/>
          <pc:sldMk cId="259842283" sldId="553"/>
        </pc:sldMkLst>
      </pc:sldChg>
      <pc:sldChg chg="del ord">
        <pc:chgData name="Katrien Laenen" userId="bd3730a8-90a2-4d6a-bd42-3acd4988feee" providerId="ADAL" clId="{7BE87371-C06C-4DE2-A63F-415C8E03B1C7}" dt="2025-11-28T15:19:13.868" v="9330" actId="47"/>
        <pc:sldMkLst>
          <pc:docMk/>
          <pc:sldMk cId="3383167446" sldId="554"/>
        </pc:sldMkLst>
      </pc:sldChg>
      <pc:sldChg chg="delSp modSp del mod ord">
        <pc:chgData name="Katrien Laenen" userId="bd3730a8-90a2-4d6a-bd42-3acd4988feee" providerId="ADAL" clId="{7BE87371-C06C-4DE2-A63F-415C8E03B1C7}" dt="2025-11-28T14:23:26.459" v="8518" actId="47"/>
        <pc:sldMkLst>
          <pc:docMk/>
          <pc:sldMk cId="1259838308" sldId="555"/>
        </pc:sldMkLst>
      </pc:sldChg>
      <pc:sldChg chg="delSp mod ord">
        <pc:chgData name="Katrien Laenen" userId="bd3730a8-90a2-4d6a-bd42-3acd4988feee" providerId="ADAL" clId="{7BE87371-C06C-4DE2-A63F-415C8E03B1C7}" dt="2025-11-28T13:17:32.391" v="7453"/>
        <pc:sldMkLst>
          <pc:docMk/>
          <pc:sldMk cId="2688175200" sldId="556"/>
        </pc:sldMkLst>
      </pc:sldChg>
      <pc:sldChg chg="del ord">
        <pc:chgData name="Katrien Laenen" userId="bd3730a8-90a2-4d6a-bd42-3acd4988feee" providerId="ADAL" clId="{7BE87371-C06C-4DE2-A63F-415C8E03B1C7}" dt="2025-11-28T11:27:50.602" v="6334" actId="47"/>
        <pc:sldMkLst>
          <pc:docMk/>
          <pc:sldMk cId="2993201230" sldId="558"/>
        </pc:sldMkLst>
      </pc:sldChg>
      <pc:sldChg chg="del ord">
        <pc:chgData name="Katrien Laenen" userId="bd3730a8-90a2-4d6a-bd42-3acd4988feee" providerId="ADAL" clId="{7BE87371-C06C-4DE2-A63F-415C8E03B1C7}" dt="2025-11-21T13:37:23.228" v="4094" actId="47"/>
        <pc:sldMkLst>
          <pc:docMk/>
          <pc:sldMk cId="2080095136" sldId="559"/>
        </pc:sldMkLst>
      </pc:sldChg>
      <pc:sldChg chg="del ord">
        <pc:chgData name="Katrien Laenen" userId="bd3730a8-90a2-4d6a-bd42-3acd4988feee" providerId="ADAL" clId="{7BE87371-C06C-4DE2-A63F-415C8E03B1C7}" dt="2025-11-28T15:22:05.875" v="9403" actId="47"/>
        <pc:sldMkLst>
          <pc:docMk/>
          <pc:sldMk cId="3452549281" sldId="560"/>
        </pc:sldMkLst>
      </pc:sldChg>
      <pc:sldChg chg="delSp modSp del mod ord">
        <pc:chgData name="Katrien Laenen" userId="bd3730a8-90a2-4d6a-bd42-3acd4988feee" providerId="ADAL" clId="{7BE87371-C06C-4DE2-A63F-415C8E03B1C7}" dt="2025-11-28T14:23:30.821" v="8519" actId="47"/>
        <pc:sldMkLst>
          <pc:docMk/>
          <pc:sldMk cId="1675292074" sldId="561"/>
        </pc:sldMkLst>
      </pc:sldChg>
      <pc:sldChg chg="modSp del mod ord">
        <pc:chgData name="Katrien Laenen" userId="bd3730a8-90a2-4d6a-bd42-3acd4988feee" providerId="ADAL" clId="{7BE87371-C06C-4DE2-A63F-415C8E03B1C7}" dt="2025-11-28T14:30:16.972" v="8690" actId="47"/>
        <pc:sldMkLst>
          <pc:docMk/>
          <pc:sldMk cId="547874321" sldId="562"/>
        </pc:sldMkLst>
      </pc:sldChg>
      <pc:sldChg chg="del ord">
        <pc:chgData name="Katrien Laenen" userId="bd3730a8-90a2-4d6a-bd42-3acd4988feee" providerId="ADAL" clId="{7BE87371-C06C-4DE2-A63F-415C8E03B1C7}" dt="2025-11-28T14:47:21.359" v="9017" actId="47"/>
        <pc:sldMkLst>
          <pc:docMk/>
          <pc:sldMk cId="3144050245" sldId="563"/>
        </pc:sldMkLst>
      </pc:sldChg>
      <pc:sldChg chg="del ord">
        <pc:chgData name="Katrien Laenen" userId="bd3730a8-90a2-4d6a-bd42-3acd4988feee" providerId="ADAL" clId="{7BE87371-C06C-4DE2-A63F-415C8E03B1C7}" dt="2025-11-28T14:07:12.336" v="7988" actId="47"/>
        <pc:sldMkLst>
          <pc:docMk/>
          <pc:sldMk cId="380680828" sldId="564"/>
        </pc:sldMkLst>
      </pc:sldChg>
      <pc:sldChg chg="delSp mod ord">
        <pc:chgData name="Katrien Laenen" userId="bd3730a8-90a2-4d6a-bd42-3acd4988feee" providerId="ADAL" clId="{7BE87371-C06C-4DE2-A63F-415C8E03B1C7}" dt="2025-11-28T14:47:31.186" v="9019" actId="478"/>
        <pc:sldMkLst>
          <pc:docMk/>
          <pc:sldMk cId="222523264" sldId="565"/>
        </pc:sldMkLst>
      </pc:sldChg>
      <pc:sldChg chg="del ord">
        <pc:chgData name="Katrien Laenen" userId="bd3730a8-90a2-4d6a-bd42-3acd4988feee" providerId="ADAL" clId="{7BE87371-C06C-4DE2-A63F-415C8E03B1C7}" dt="2025-11-28T11:45:50.689" v="6802" actId="47"/>
        <pc:sldMkLst>
          <pc:docMk/>
          <pc:sldMk cId="242183731" sldId="567"/>
        </pc:sldMkLst>
      </pc:sldChg>
      <pc:sldChg chg="addSp delSp modSp mod ord modNotesTx">
        <pc:chgData name="Katrien Laenen" userId="bd3730a8-90a2-4d6a-bd42-3acd4988feee" providerId="ADAL" clId="{7BE87371-C06C-4DE2-A63F-415C8E03B1C7}" dt="2025-11-28T11:31:30.168" v="6521" actId="113"/>
        <pc:sldMkLst>
          <pc:docMk/>
          <pc:sldMk cId="3920517919" sldId="570"/>
        </pc:sldMkLst>
        <pc:spChg chg="add mod">
          <ac:chgData name="Katrien Laenen" userId="bd3730a8-90a2-4d6a-bd42-3acd4988feee" providerId="ADAL" clId="{7BE87371-C06C-4DE2-A63F-415C8E03B1C7}" dt="2025-11-28T11:31:30.168" v="6521" actId="113"/>
          <ac:spMkLst>
            <pc:docMk/>
            <pc:sldMk cId="3920517919" sldId="570"/>
            <ac:spMk id="18" creationId="{ABF7C13B-8FD8-6EC9-43D5-33F5862A2405}"/>
          </ac:spMkLst>
        </pc:spChg>
        <pc:picChg chg="add mod ord">
          <ac:chgData name="Katrien Laenen" userId="bd3730a8-90a2-4d6a-bd42-3acd4988feee" providerId="ADAL" clId="{7BE87371-C06C-4DE2-A63F-415C8E03B1C7}" dt="2025-11-28T11:26:55.209" v="6329" actId="1076"/>
          <ac:picMkLst>
            <pc:docMk/>
            <pc:sldMk cId="3920517919" sldId="570"/>
            <ac:picMk id="13" creationId="{382F652B-9781-6389-A951-0073F5D651A8}"/>
          </ac:picMkLst>
        </pc:picChg>
        <pc:picChg chg="add mod">
          <ac:chgData name="Katrien Laenen" userId="bd3730a8-90a2-4d6a-bd42-3acd4988feee" providerId="ADAL" clId="{7BE87371-C06C-4DE2-A63F-415C8E03B1C7}" dt="2025-11-28T11:25:30.245" v="6311"/>
          <ac:picMkLst>
            <pc:docMk/>
            <pc:sldMk cId="3920517919" sldId="570"/>
            <ac:picMk id="17" creationId="{0E8AF6A3-9047-5E3D-D8D4-B35A4BFFC622}"/>
          </ac:picMkLst>
        </pc:picChg>
      </pc:sldChg>
      <pc:sldChg chg="addSp delSp modSp mod ord">
        <pc:chgData name="Katrien Laenen" userId="bd3730a8-90a2-4d6a-bd42-3acd4988feee" providerId="ADAL" clId="{7BE87371-C06C-4DE2-A63F-415C8E03B1C7}" dt="2025-11-28T13:14:30.700" v="7405"/>
        <pc:sldMkLst>
          <pc:docMk/>
          <pc:sldMk cId="4046259064" sldId="571"/>
        </pc:sldMkLst>
        <pc:spChg chg="mod">
          <ac:chgData name="Katrien Laenen" userId="bd3730a8-90a2-4d6a-bd42-3acd4988feee" providerId="ADAL" clId="{7BE87371-C06C-4DE2-A63F-415C8E03B1C7}" dt="2025-11-28T13:11:38.630" v="7346" actId="20577"/>
          <ac:spMkLst>
            <pc:docMk/>
            <pc:sldMk cId="4046259064" sldId="571"/>
            <ac:spMk id="2" creationId="{A7256F87-098B-FF10-AF3D-66D74352B057}"/>
          </ac:spMkLst>
        </pc:spChg>
        <pc:spChg chg="mod">
          <ac:chgData name="Katrien Laenen" userId="bd3730a8-90a2-4d6a-bd42-3acd4988feee" providerId="ADAL" clId="{7BE87371-C06C-4DE2-A63F-415C8E03B1C7}" dt="2025-11-28T13:11:24.119" v="7330" actId="14100"/>
          <ac:spMkLst>
            <pc:docMk/>
            <pc:sldMk cId="4046259064" sldId="571"/>
            <ac:spMk id="4" creationId="{923F4CD5-75E3-864D-AFBA-B5A6C1F429ED}"/>
          </ac:spMkLst>
        </pc:spChg>
        <pc:spChg chg="mod">
          <ac:chgData name="Katrien Laenen" userId="bd3730a8-90a2-4d6a-bd42-3acd4988feee" providerId="ADAL" clId="{7BE87371-C06C-4DE2-A63F-415C8E03B1C7}" dt="2025-11-28T13:14:30.700" v="7405"/>
          <ac:spMkLst>
            <pc:docMk/>
            <pc:sldMk cId="4046259064" sldId="571"/>
            <ac:spMk id="22" creationId="{7F352F5C-B9B4-721D-B7B6-D4FDEED9A037}"/>
          </ac:spMkLst>
        </pc:spChg>
        <pc:grpChg chg="add mod">
          <ac:chgData name="Katrien Laenen" userId="bd3730a8-90a2-4d6a-bd42-3acd4988feee" providerId="ADAL" clId="{7BE87371-C06C-4DE2-A63F-415C8E03B1C7}" dt="2025-11-28T13:14:30.700" v="7405"/>
          <ac:grpSpMkLst>
            <pc:docMk/>
            <pc:sldMk cId="4046259064" sldId="571"/>
            <ac:grpSpMk id="18" creationId="{558240E3-E977-AE7B-2049-9E87050731A6}"/>
          </ac:grpSpMkLst>
        </pc:grpChg>
        <pc:picChg chg="mod">
          <ac:chgData name="Katrien Laenen" userId="bd3730a8-90a2-4d6a-bd42-3acd4988feee" providerId="ADAL" clId="{7BE87371-C06C-4DE2-A63F-415C8E03B1C7}" dt="2025-11-28T13:14:30.700" v="7405"/>
          <ac:picMkLst>
            <pc:docMk/>
            <pc:sldMk cId="4046259064" sldId="571"/>
            <ac:picMk id="19" creationId="{9061DD52-D78C-0C7F-2B85-405C5C93670F}"/>
          </ac:picMkLst>
        </pc:picChg>
        <pc:picChg chg="add mod">
          <ac:chgData name="Katrien Laenen" userId="bd3730a8-90a2-4d6a-bd42-3acd4988feee" providerId="ADAL" clId="{7BE87371-C06C-4DE2-A63F-415C8E03B1C7}" dt="2025-11-28T13:14:30.700" v="7405"/>
          <ac:picMkLst>
            <pc:docMk/>
            <pc:sldMk cId="4046259064" sldId="571"/>
            <ac:picMk id="23" creationId="{79DD6A64-916A-B106-9AEA-2D4A921BED30}"/>
          </ac:picMkLst>
        </pc:picChg>
        <pc:cxnChg chg="mod">
          <ac:chgData name="Katrien Laenen" userId="bd3730a8-90a2-4d6a-bd42-3acd4988feee" providerId="ADAL" clId="{7BE87371-C06C-4DE2-A63F-415C8E03B1C7}" dt="2025-11-28T13:14:30.700" v="7405"/>
          <ac:cxnSpMkLst>
            <pc:docMk/>
            <pc:sldMk cId="4046259064" sldId="571"/>
            <ac:cxnSpMk id="20" creationId="{9805BD66-B3EE-2857-DE0C-CAC21E18CFE0}"/>
          </ac:cxnSpMkLst>
        </pc:cxnChg>
        <pc:cxnChg chg="mod">
          <ac:chgData name="Katrien Laenen" userId="bd3730a8-90a2-4d6a-bd42-3acd4988feee" providerId="ADAL" clId="{7BE87371-C06C-4DE2-A63F-415C8E03B1C7}" dt="2025-11-28T13:14:30.700" v="7405"/>
          <ac:cxnSpMkLst>
            <pc:docMk/>
            <pc:sldMk cId="4046259064" sldId="571"/>
            <ac:cxnSpMk id="21" creationId="{B82D1945-D109-E050-1BF1-D2C19EDF4423}"/>
          </ac:cxnSpMkLst>
        </pc:cxnChg>
      </pc:sldChg>
      <pc:sldChg chg="del ord">
        <pc:chgData name="Katrien Laenen" userId="bd3730a8-90a2-4d6a-bd42-3acd4988feee" providerId="ADAL" clId="{7BE87371-C06C-4DE2-A63F-415C8E03B1C7}" dt="2025-11-28T10:56:13.265" v="5882" actId="47"/>
        <pc:sldMkLst>
          <pc:docMk/>
          <pc:sldMk cId="4218099069" sldId="572"/>
        </pc:sldMkLst>
      </pc:sldChg>
      <pc:sldChg chg="add del ord">
        <pc:chgData name="Katrien Laenen" userId="bd3730a8-90a2-4d6a-bd42-3acd4988feee" providerId="ADAL" clId="{7BE87371-C06C-4DE2-A63F-415C8E03B1C7}" dt="2025-11-28T10:54:36.477" v="5769" actId="47"/>
        <pc:sldMkLst>
          <pc:docMk/>
          <pc:sldMk cId="3164679178" sldId="573"/>
        </pc:sldMkLst>
      </pc:sldChg>
      <pc:sldChg chg="addSp delSp modSp mod ord">
        <pc:chgData name="Katrien Laenen" userId="bd3730a8-90a2-4d6a-bd42-3acd4988feee" providerId="ADAL" clId="{7BE87371-C06C-4DE2-A63F-415C8E03B1C7}" dt="2025-11-28T12:46:22.510" v="6977" actId="1076"/>
        <pc:sldMkLst>
          <pc:docMk/>
          <pc:sldMk cId="1221900795" sldId="574"/>
        </pc:sldMkLst>
        <pc:spChg chg="add mod">
          <ac:chgData name="Katrien Laenen" userId="bd3730a8-90a2-4d6a-bd42-3acd4988feee" providerId="ADAL" clId="{7BE87371-C06C-4DE2-A63F-415C8E03B1C7}" dt="2025-11-28T12:43:58.453" v="6965" actId="20577"/>
          <ac:spMkLst>
            <pc:docMk/>
            <pc:sldMk cId="1221900795" sldId="574"/>
            <ac:spMk id="9" creationId="{498F6848-0917-2B9F-68EA-FEB96B6A35FE}"/>
          </ac:spMkLst>
        </pc:spChg>
        <pc:picChg chg="mod">
          <ac:chgData name="Katrien Laenen" userId="bd3730a8-90a2-4d6a-bd42-3acd4988feee" providerId="ADAL" clId="{7BE87371-C06C-4DE2-A63F-415C8E03B1C7}" dt="2025-11-28T12:44:35.579" v="6971" actId="1076"/>
          <ac:picMkLst>
            <pc:docMk/>
            <pc:sldMk cId="1221900795" sldId="574"/>
            <ac:picMk id="6" creationId="{EF4C814A-A79F-FABF-C91D-CB42C7224EBE}"/>
          </ac:picMkLst>
        </pc:picChg>
        <pc:picChg chg="add mod">
          <ac:chgData name="Katrien Laenen" userId="bd3730a8-90a2-4d6a-bd42-3acd4988feee" providerId="ADAL" clId="{7BE87371-C06C-4DE2-A63F-415C8E03B1C7}" dt="2025-11-28T12:46:22.510" v="6977" actId="1076"/>
          <ac:picMkLst>
            <pc:docMk/>
            <pc:sldMk cId="1221900795" sldId="574"/>
            <ac:picMk id="12" creationId="{826395A6-F961-94DD-AC01-151F9801BDA7}"/>
          </ac:picMkLst>
        </pc:picChg>
      </pc:sldChg>
      <pc:sldChg chg="del ord">
        <pc:chgData name="Katrien Laenen" userId="bd3730a8-90a2-4d6a-bd42-3acd4988feee" providerId="ADAL" clId="{7BE87371-C06C-4DE2-A63F-415C8E03B1C7}" dt="2025-11-28T14:04:12.553" v="7918" actId="47"/>
        <pc:sldMkLst>
          <pc:docMk/>
          <pc:sldMk cId="1174494942" sldId="575"/>
        </pc:sldMkLst>
      </pc:sldChg>
      <pc:sldChg chg="del">
        <pc:chgData name="Katrien Laenen" userId="bd3730a8-90a2-4d6a-bd42-3acd4988feee" providerId="ADAL" clId="{7BE87371-C06C-4DE2-A63F-415C8E03B1C7}" dt="2025-11-21T08:55:41.749" v="236" actId="2696"/>
        <pc:sldMkLst>
          <pc:docMk/>
          <pc:sldMk cId="3482496604" sldId="576"/>
        </pc:sldMkLst>
      </pc:sldChg>
      <pc:sldChg chg="ord">
        <pc:chgData name="Katrien Laenen" userId="bd3730a8-90a2-4d6a-bd42-3acd4988feee" providerId="ADAL" clId="{7BE87371-C06C-4DE2-A63F-415C8E03B1C7}" dt="2025-11-28T12:57:35.147" v="7181"/>
        <pc:sldMkLst>
          <pc:docMk/>
          <pc:sldMk cId="2762441597" sldId="577"/>
        </pc:sldMkLst>
      </pc:sldChg>
      <pc:sldChg chg="ord">
        <pc:chgData name="Katrien Laenen" userId="bd3730a8-90a2-4d6a-bd42-3acd4988feee" providerId="ADAL" clId="{7BE87371-C06C-4DE2-A63F-415C8E03B1C7}" dt="2025-11-28T12:57:35.147" v="7181"/>
        <pc:sldMkLst>
          <pc:docMk/>
          <pc:sldMk cId="4040544425" sldId="578"/>
        </pc:sldMkLst>
      </pc:sldChg>
      <pc:sldChg chg="add del ord">
        <pc:chgData name="Katrien Laenen" userId="bd3730a8-90a2-4d6a-bd42-3acd4988feee" providerId="ADAL" clId="{7BE87371-C06C-4DE2-A63F-415C8E03B1C7}" dt="2025-11-28T15:47:43.865" v="9755" actId="2696"/>
        <pc:sldMkLst>
          <pc:docMk/>
          <pc:sldMk cId="2933973704" sldId="583"/>
        </pc:sldMkLst>
      </pc:sldChg>
      <pc:sldChg chg="add del ord">
        <pc:chgData name="Katrien Laenen" userId="bd3730a8-90a2-4d6a-bd42-3acd4988feee" providerId="ADAL" clId="{7BE87371-C06C-4DE2-A63F-415C8E03B1C7}" dt="2025-11-28T14:03:13.809" v="7916" actId="47"/>
        <pc:sldMkLst>
          <pc:docMk/>
          <pc:sldMk cId="770271417" sldId="625"/>
        </pc:sldMkLst>
      </pc:sldChg>
      <pc:sldChg chg="add del ord">
        <pc:chgData name="Katrien Laenen" userId="bd3730a8-90a2-4d6a-bd42-3acd4988feee" providerId="ADAL" clId="{7BE87371-C06C-4DE2-A63F-415C8E03B1C7}" dt="2025-11-28T14:47:38.890" v="9021" actId="47"/>
        <pc:sldMkLst>
          <pc:docMk/>
          <pc:sldMk cId="356621259" sldId="626"/>
        </pc:sldMkLst>
      </pc:sldChg>
      <pc:sldChg chg="add ord modNotesTx">
        <pc:chgData name="Katrien Laenen" userId="bd3730a8-90a2-4d6a-bd42-3acd4988feee" providerId="ADAL" clId="{7BE87371-C06C-4DE2-A63F-415C8E03B1C7}" dt="2025-11-28T15:40:34.786" v="9693" actId="20577"/>
        <pc:sldMkLst>
          <pc:docMk/>
          <pc:sldMk cId="715526199" sldId="627"/>
        </pc:sldMkLst>
      </pc:sldChg>
      <pc:sldChg chg="modSp add mod ord">
        <pc:chgData name="Katrien Laenen" userId="bd3730a8-90a2-4d6a-bd42-3acd4988feee" providerId="ADAL" clId="{7BE87371-C06C-4DE2-A63F-415C8E03B1C7}" dt="2025-12-04T13:37:57.799" v="10879" actId="20577"/>
        <pc:sldMkLst>
          <pc:docMk/>
          <pc:sldMk cId="3413851154" sldId="648"/>
        </pc:sldMkLst>
        <pc:spChg chg="mod">
          <ac:chgData name="Katrien Laenen" userId="bd3730a8-90a2-4d6a-bd42-3acd4988feee" providerId="ADAL" clId="{7BE87371-C06C-4DE2-A63F-415C8E03B1C7}" dt="2025-12-04T13:37:57.799" v="10879" actId="20577"/>
          <ac:spMkLst>
            <pc:docMk/>
            <pc:sldMk cId="3413851154" sldId="648"/>
            <ac:spMk id="4" creationId="{B9C6BEAA-9864-18BB-BDA7-29508F42E1F2}"/>
          </ac:spMkLst>
        </pc:spChg>
      </pc:sldChg>
      <pc:sldChg chg="modSp add del mod ord">
        <pc:chgData name="Katrien Laenen" userId="bd3730a8-90a2-4d6a-bd42-3acd4988feee" providerId="ADAL" clId="{7BE87371-C06C-4DE2-A63F-415C8E03B1C7}" dt="2025-11-28T15:47:33.530" v="9754" actId="47"/>
        <pc:sldMkLst>
          <pc:docMk/>
          <pc:sldMk cId="847532461" sldId="649"/>
        </pc:sldMkLst>
      </pc:sldChg>
      <pc:sldChg chg="add del">
        <pc:chgData name="Katrien Laenen" userId="bd3730a8-90a2-4d6a-bd42-3acd4988feee" providerId="ADAL" clId="{7BE87371-C06C-4DE2-A63F-415C8E03B1C7}" dt="2025-11-21T08:57:21.354" v="239" actId="47"/>
        <pc:sldMkLst>
          <pc:docMk/>
          <pc:sldMk cId="2274552009" sldId="650"/>
        </pc:sldMkLst>
      </pc:sldChg>
      <pc:sldChg chg="add del ord">
        <pc:chgData name="Katrien Laenen" userId="bd3730a8-90a2-4d6a-bd42-3acd4988feee" providerId="ADAL" clId="{7BE87371-C06C-4DE2-A63F-415C8E03B1C7}" dt="2025-11-28T15:42:05.453" v="9699" actId="47"/>
        <pc:sldMkLst>
          <pc:docMk/>
          <pc:sldMk cId="446381406" sldId="653"/>
        </pc:sldMkLst>
      </pc:sldChg>
      <pc:sldChg chg="modSp add del mod ord">
        <pc:chgData name="Katrien Laenen" userId="bd3730a8-90a2-4d6a-bd42-3acd4988feee" providerId="ADAL" clId="{7BE87371-C06C-4DE2-A63F-415C8E03B1C7}" dt="2025-11-28T15:47:43.865" v="9755" actId="2696"/>
        <pc:sldMkLst>
          <pc:docMk/>
          <pc:sldMk cId="3693867029" sldId="654"/>
        </pc:sldMkLst>
      </pc:sldChg>
      <pc:sldChg chg="add del">
        <pc:chgData name="Katrien Laenen" userId="bd3730a8-90a2-4d6a-bd42-3acd4988feee" providerId="ADAL" clId="{7BE87371-C06C-4DE2-A63F-415C8E03B1C7}" dt="2025-11-21T08:58:43.725" v="242" actId="47"/>
        <pc:sldMkLst>
          <pc:docMk/>
          <pc:sldMk cId="1476023110" sldId="655"/>
        </pc:sldMkLst>
      </pc:sldChg>
      <pc:sldChg chg="add del ord">
        <pc:chgData name="Katrien Laenen" userId="bd3730a8-90a2-4d6a-bd42-3acd4988feee" providerId="ADAL" clId="{7BE87371-C06C-4DE2-A63F-415C8E03B1C7}" dt="2025-11-28T15:42:00.830" v="9695" actId="47"/>
        <pc:sldMkLst>
          <pc:docMk/>
          <pc:sldMk cId="3690665367" sldId="656"/>
        </pc:sldMkLst>
      </pc:sldChg>
      <pc:sldChg chg="add del ord">
        <pc:chgData name="Katrien Laenen" userId="bd3730a8-90a2-4d6a-bd42-3acd4988feee" providerId="ADAL" clId="{7BE87371-C06C-4DE2-A63F-415C8E03B1C7}" dt="2025-11-28T15:42:01.731" v="9696" actId="47"/>
        <pc:sldMkLst>
          <pc:docMk/>
          <pc:sldMk cId="344989997" sldId="657"/>
        </pc:sldMkLst>
      </pc:sldChg>
      <pc:sldChg chg="add del ord">
        <pc:chgData name="Katrien Laenen" userId="bd3730a8-90a2-4d6a-bd42-3acd4988feee" providerId="ADAL" clId="{7BE87371-C06C-4DE2-A63F-415C8E03B1C7}" dt="2025-11-28T15:42:02.628" v="9697" actId="47"/>
        <pc:sldMkLst>
          <pc:docMk/>
          <pc:sldMk cId="3138224074" sldId="658"/>
        </pc:sldMkLst>
      </pc:sldChg>
      <pc:sldChg chg="add del">
        <pc:chgData name="Katrien Laenen" userId="bd3730a8-90a2-4d6a-bd42-3acd4988feee" providerId="ADAL" clId="{7BE87371-C06C-4DE2-A63F-415C8E03B1C7}" dt="2025-11-21T08:58:51.409" v="243" actId="47"/>
        <pc:sldMkLst>
          <pc:docMk/>
          <pc:sldMk cId="2015979452" sldId="659"/>
        </pc:sldMkLst>
      </pc:sldChg>
      <pc:sldChg chg="add ord">
        <pc:chgData name="Katrien Laenen" userId="bd3730a8-90a2-4d6a-bd42-3acd4988feee" providerId="ADAL" clId="{7BE87371-C06C-4DE2-A63F-415C8E03B1C7}" dt="2025-11-21T08:58:10.639" v="241"/>
        <pc:sldMkLst>
          <pc:docMk/>
          <pc:sldMk cId="2604982109" sldId="662"/>
        </pc:sldMkLst>
      </pc:sldChg>
      <pc:sldChg chg="add del ord">
        <pc:chgData name="Katrien Laenen" userId="bd3730a8-90a2-4d6a-bd42-3acd4988feee" providerId="ADAL" clId="{7BE87371-C06C-4DE2-A63F-415C8E03B1C7}" dt="2025-11-28T15:42:04.470" v="9698" actId="47"/>
        <pc:sldMkLst>
          <pc:docMk/>
          <pc:sldMk cId="3453140888" sldId="663"/>
        </pc:sldMkLst>
      </pc:sldChg>
      <pc:sldChg chg="modSp add mod ord modNotesTx">
        <pc:chgData name="Katrien Laenen" userId="bd3730a8-90a2-4d6a-bd42-3acd4988feee" providerId="ADAL" clId="{7BE87371-C06C-4DE2-A63F-415C8E03B1C7}" dt="2025-11-28T12:56:26.603" v="7173" actId="20577"/>
        <pc:sldMkLst>
          <pc:docMk/>
          <pc:sldMk cId="1313635609" sldId="664"/>
        </pc:sldMkLst>
        <pc:spChg chg="mod">
          <ac:chgData name="Katrien Laenen" userId="bd3730a8-90a2-4d6a-bd42-3acd4988feee" providerId="ADAL" clId="{7BE87371-C06C-4DE2-A63F-415C8E03B1C7}" dt="2025-11-28T12:56:26.603" v="7173" actId="20577"/>
          <ac:spMkLst>
            <pc:docMk/>
            <pc:sldMk cId="1313635609" sldId="664"/>
            <ac:spMk id="2" creationId="{BBCCE4EF-C4F4-C939-3E05-E44B81D2B9B3}"/>
          </ac:spMkLst>
        </pc:spChg>
        <pc:spChg chg="mod">
          <ac:chgData name="Katrien Laenen" userId="bd3730a8-90a2-4d6a-bd42-3acd4988feee" providerId="ADAL" clId="{7BE87371-C06C-4DE2-A63F-415C8E03B1C7}" dt="2025-11-28T09:15:35.835" v="5040" actId="20577"/>
          <ac:spMkLst>
            <pc:docMk/>
            <pc:sldMk cId="1313635609" sldId="664"/>
            <ac:spMk id="4" creationId="{91404CB1-4B22-CA3E-1EEE-85335F77F259}"/>
          </ac:spMkLst>
        </pc:spChg>
      </pc:sldChg>
      <pc:sldChg chg="add del">
        <pc:chgData name="Katrien Laenen" userId="bd3730a8-90a2-4d6a-bd42-3acd4988feee" providerId="ADAL" clId="{7BE87371-C06C-4DE2-A63F-415C8E03B1C7}" dt="2025-11-21T09:02:46.929" v="410" actId="47"/>
        <pc:sldMkLst>
          <pc:docMk/>
          <pc:sldMk cId="2641406099" sldId="665"/>
        </pc:sldMkLst>
      </pc:sldChg>
      <pc:sldChg chg="add del">
        <pc:chgData name="Katrien Laenen" userId="bd3730a8-90a2-4d6a-bd42-3acd4988feee" providerId="ADAL" clId="{7BE87371-C06C-4DE2-A63F-415C8E03B1C7}" dt="2025-11-21T09:02:43.914" v="409" actId="47"/>
        <pc:sldMkLst>
          <pc:docMk/>
          <pc:sldMk cId="3150528389" sldId="666"/>
        </pc:sldMkLst>
      </pc:sldChg>
      <pc:sldChg chg="add del ord">
        <pc:chgData name="Katrien Laenen" userId="bd3730a8-90a2-4d6a-bd42-3acd4988feee" providerId="ADAL" clId="{7BE87371-C06C-4DE2-A63F-415C8E03B1C7}" dt="2025-11-28T15:32:54.549" v="9483" actId="47"/>
        <pc:sldMkLst>
          <pc:docMk/>
          <pc:sldMk cId="533295992" sldId="667"/>
        </pc:sldMkLst>
      </pc:sldChg>
      <pc:sldChg chg="add del ord">
        <pc:chgData name="Katrien Laenen" userId="bd3730a8-90a2-4d6a-bd42-3acd4988feee" providerId="ADAL" clId="{7BE87371-C06C-4DE2-A63F-415C8E03B1C7}" dt="2025-11-21T08:52:02.247" v="228" actId="47"/>
        <pc:sldMkLst>
          <pc:docMk/>
          <pc:sldMk cId="573403775" sldId="669"/>
        </pc:sldMkLst>
      </pc:sldChg>
      <pc:sldChg chg="add del ord">
        <pc:chgData name="Katrien Laenen" userId="bd3730a8-90a2-4d6a-bd42-3acd4988feee" providerId="ADAL" clId="{7BE87371-C06C-4DE2-A63F-415C8E03B1C7}" dt="2025-11-21T13:04:46.689" v="3885" actId="47"/>
        <pc:sldMkLst>
          <pc:docMk/>
          <pc:sldMk cId="3861602945" sldId="718"/>
        </pc:sldMkLst>
      </pc:sldChg>
      <pc:sldChg chg="add del">
        <pc:chgData name="Katrien Laenen" userId="bd3730a8-90a2-4d6a-bd42-3acd4988feee" providerId="ADAL" clId="{7BE87371-C06C-4DE2-A63F-415C8E03B1C7}" dt="2025-11-21T08:52:00.390" v="227" actId="47"/>
        <pc:sldMkLst>
          <pc:docMk/>
          <pc:sldMk cId="1867273847" sldId="719"/>
        </pc:sldMkLst>
      </pc:sldChg>
      <pc:sldChg chg="add del ord">
        <pc:chgData name="Katrien Laenen" userId="bd3730a8-90a2-4d6a-bd42-3acd4988feee" providerId="ADAL" clId="{7BE87371-C06C-4DE2-A63F-415C8E03B1C7}" dt="2025-11-21T13:27:23.045" v="4085" actId="47"/>
        <pc:sldMkLst>
          <pc:docMk/>
          <pc:sldMk cId="3036095008" sldId="722"/>
        </pc:sldMkLst>
      </pc:sldChg>
      <pc:sldChg chg="modSp add mod ord">
        <pc:chgData name="Katrien Laenen" userId="bd3730a8-90a2-4d6a-bd42-3acd4988feee" providerId="ADAL" clId="{7BE87371-C06C-4DE2-A63F-415C8E03B1C7}" dt="2025-12-04T13:39:28.293" v="10886" actId="20577"/>
        <pc:sldMkLst>
          <pc:docMk/>
          <pc:sldMk cId="894551053" sldId="723"/>
        </pc:sldMkLst>
        <pc:spChg chg="mod">
          <ac:chgData name="Katrien Laenen" userId="bd3730a8-90a2-4d6a-bd42-3acd4988feee" providerId="ADAL" clId="{7BE87371-C06C-4DE2-A63F-415C8E03B1C7}" dt="2025-11-28T15:43:00.968" v="9702" actId="20577"/>
          <ac:spMkLst>
            <pc:docMk/>
            <pc:sldMk cId="894551053" sldId="723"/>
            <ac:spMk id="2" creationId="{0A62466E-4994-ACA4-9F81-48792B5E2378}"/>
          </ac:spMkLst>
        </pc:spChg>
        <pc:spChg chg="mod">
          <ac:chgData name="Katrien Laenen" userId="bd3730a8-90a2-4d6a-bd42-3acd4988feee" providerId="ADAL" clId="{7BE87371-C06C-4DE2-A63F-415C8E03B1C7}" dt="2025-12-04T13:39:28.293" v="10886" actId="20577"/>
          <ac:spMkLst>
            <pc:docMk/>
            <pc:sldMk cId="894551053" sldId="723"/>
            <ac:spMk id="4" creationId="{3FA46C36-5F31-4C6E-FA5E-7A7A3334DEE6}"/>
          </ac:spMkLst>
        </pc:spChg>
      </pc:sldChg>
      <pc:sldChg chg="modSp add mod ord modNotesTx">
        <pc:chgData name="Katrien Laenen" userId="bd3730a8-90a2-4d6a-bd42-3acd4988feee" providerId="ADAL" clId="{7BE87371-C06C-4DE2-A63F-415C8E03B1C7}" dt="2025-12-04T12:25:43.300" v="10726" actId="113"/>
        <pc:sldMkLst>
          <pc:docMk/>
          <pc:sldMk cId="1965033300" sldId="724"/>
        </pc:sldMkLst>
        <pc:spChg chg="mod">
          <ac:chgData name="Katrien Laenen" userId="bd3730a8-90a2-4d6a-bd42-3acd4988feee" providerId="ADAL" clId="{7BE87371-C06C-4DE2-A63F-415C8E03B1C7}" dt="2025-11-28T12:40:21.270" v="6888" actId="20577"/>
          <ac:spMkLst>
            <pc:docMk/>
            <pc:sldMk cId="1965033300" sldId="724"/>
            <ac:spMk id="2" creationId="{88EB7D12-3796-8A6E-F152-4A4A889D1284}"/>
          </ac:spMkLst>
        </pc:spChg>
        <pc:spChg chg="mod">
          <ac:chgData name="Katrien Laenen" userId="bd3730a8-90a2-4d6a-bd42-3acd4988feee" providerId="ADAL" clId="{7BE87371-C06C-4DE2-A63F-415C8E03B1C7}" dt="2025-12-04T12:25:43.300" v="10726" actId="113"/>
          <ac:spMkLst>
            <pc:docMk/>
            <pc:sldMk cId="1965033300" sldId="724"/>
            <ac:spMk id="4" creationId="{1DC1496A-0CF4-EC41-D267-00130F18EADB}"/>
          </ac:spMkLst>
        </pc:spChg>
        <pc:picChg chg="mod">
          <ac:chgData name="Katrien Laenen" userId="bd3730a8-90a2-4d6a-bd42-3acd4988feee" providerId="ADAL" clId="{7BE87371-C06C-4DE2-A63F-415C8E03B1C7}" dt="2025-11-28T09:44:10.201" v="5398" actId="167"/>
          <ac:picMkLst>
            <pc:docMk/>
            <pc:sldMk cId="1965033300" sldId="724"/>
            <ac:picMk id="5" creationId="{59FF621E-F61F-1E9A-0F36-E0336D7B4E66}"/>
          </ac:picMkLst>
        </pc:picChg>
      </pc:sldChg>
      <pc:sldChg chg="addSp modSp add mod ord modNotesTx">
        <pc:chgData name="Katrien Laenen" userId="bd3730a8-90a2-4d6a-bd42-3acd4988feee" providerId="ADAL" clId="{7BE87371-C06C-4DE2-A63F-415C8E03B1C7}" dt="2025-12-03T15:42:22.243" v="10235" actId="1076"/>
        <pc:sldMkLst>
          <pc:docMk/>
          <pc:sldMk cId="1429391387" sldId="726"/>
        </pc:sldMkLst>
        <pc:spChg chg="mod">
          <ac:chgData name="Katrien Laenen" userId="bd3730a8-90a2-4d6a-bd42-3acd4988feee" providerId="ADAL" clId="{7BE87371-C06C-4DE2-A63F-415C8E03B1C7}" dt="2025-11-28T12:40:27.837" v="6890" actId="20577"/>
          <ac:spMkLst>
            <pc:docMk/>
            <pc:sldMk cId="1429391387" sldId="726"/>
            <ac:spMk id="2" creationId="{69DF941C-6D2F-D054-7398-71771DFCD343}"/>
          </ac:spMkLst>
        </pc:spChg>
        <pc:picChg chg="add mod">
          <ac:chgData name="Katrien Laenen" userId="bd3730a8-90a2-4d6a-bd42-3acd4988feee" providerId="ADAL" clId="{7BE87371-C06C-4DE2-A63F-415C8E03B1C7}" dt="2025-12-03T15:42:22.243" v="10235" actId="1076"/>
          <ac:picMkLst>
            <pc:docMk/>
            <pc:sldMk cId="1429391387" sldId="726"/>
            <ac:picMk id="5" creationId="{D2470BFD-B609-2D70-EE51-AA4D6733619F}"/>
          </ac:picMkLst>
        </pc:picChg>
      </pc:sldChg>
      <pc:sldChg chg="modSp add del mod ord">
        <pc:chgData name="Katrien Laenen" userId="bd3730a8-90a2-4d6a-bd42-3acd4988feee" providerId="ADAL" clId="{7BE87371-C06C-4DE2-A63F-415C8E03B1C7}" dt="2025-11-28T10:45:25.730" v="5737" actId="2696"/>
        <pc:sldMkLst>
          <pc:docMk/>
          <pc:sldMk cId="3248430434" sldId="727"/>
        </pc:sldMkLst>
      </pc:sldChg>
      <pc:sldChg chg="delSp modSp add del mod ord">
        <pc:chgData name="Katrien Laenen" userId="bd3730a8-90a2-4d6a-bd42-3acd4988feee" providerId="ADAL" clId="{7BE87371-C06C-4DE2-A63F-415C8E03B1C7}" dt="2025-11-28T14:44:06.164" v="8986" actId="47"/>
        <pc:sldMkLst>
          <pc:docMk/>
          <pc:sldMk cId="0" sldId="728"/>
        </pc:sldMkLst>
      </pc:sldChg>
      <pc:sldChg chg="add del ord">
        <pc:chgData name="Katrien Laenen" userId="bd3730a8-90a2-4d6a-bd42-3acd4988feee" providerId="ADAL" clId="{7BE87371-C06C-4DE2-A63F-415C8E03B1C7}" dt="2025-11-28T14:44:53.629" v="8989" actId="47"/>
        <pc:sldMkLst>
          <pc:docMk/>
          <pc:sldMk cId="0" sldId="729"/>
        </pc:sldMkLst>
      </pc:sldChg>
      <pc:sldChg chg="modSp add mod ord">
        <pc:chgData name="Katrien Laenen" userId="bd3730a8-90a2-4d6a-bd42-3acd4988feee" providerId="ADAL" clId="{7BE87371-C06C-4DE2-A63F-415C8E03B1C7}" dt="2025-11-28T15:56:49.147" v="10009" actId="20577"/>
        <pc:sldMkLst>
          <pc:docMk/>
          <pc:sldMk cId="24592547" sldId="731"/>
        </pc:sldMkLst>
        <pc:spChg chg="mod">
          <ac:chgData name="Katrien Laenen" userId="bd3730a8-90a2-4d6a-bd42-3acd4988feee" providerId="ADAL" clId="{7BE87371-C06C-4DE2-A63F-415C8E03B1C7}" dt="2025-11-28T15:56:49.147" v="10009" actId="20577"/>
          <ac:spMkLst>
            <pc:docMk/>
            <pc:sldMk cId="24592547" sldId="731"/>
            <ac:spMk id="2" creationId="{66220BE4-8AD5-600E-CF89-39A21A6FB5FC}"/>
          </ac:spMkLst>
        </pc:spChg>
      </pc:sldChg>
      <pc:sldChg chg="add ord">
        <pc:chgData name="Katrien Laenen" userId="bd3730a8-90a2-4d6a-bd42-3acd4988feee" providerId="ADAL" clId="{7BE87371-C06C-4DE2-A63F-415C8E03B1C7}" dt="2025-11-21T08:52:35.801" v="230"/>
        <pc:sldMkLst>
          <pc:docMk/>
          <pc:sldMk cId="3563116875" sldId="732"/>
        </pc:sldMkLst>
      </pc:sldChg>
      <pc:sldChg chg="modSp add mod ord">
        <pc:chgData name="Katrien Laenen" userId="bd3730a8-90a2-4d6a-bd42-3acd4988feee" providerId="ADAL" clId="{7BE87371-C06C-4DE2-A63F-415C8E03B1C7}" dt="2025-11-28T15:56:52.970" v="10011" actId="20577"/>
        <pc:sldMkLst>
          <pc:docMk/>
          <pc:sldMk cId="3330945620" sldId="733"/>
        </pc:sldMkLst>
        <pc:spChg chg="mod">
          <ac:chgData name="Katrien Laenen" userId="bd3730a8-90a2-4d6a-bd42-3acd4988feee" providerId="ADAL" clId="{7BE87371-C06C-4DE2-A63F-415C8E03B1C7}" dt="2025-11-28T15:56:52.970" v="10011" actId="20577"/>
          <ac:spMkLst>
            <pc:docMk/>
            <pc:sldMk cId="3330945620" sldId="733"/>
            <ac:spMk id="2" creationId="{B04282A6-4D36-B431-CFF2-85371DD4E493}"/>
          </ac:spMkLst>
        </pc:spChg>
      </pc:sldChg>
      <pc:sldChg chg="modSp add mod ord">
        <pc:chgData name="Katrien Laenen" userId="bd3730a8-90a2-4d6a-bd42-3acd4988feee" providerId="ADAL" clId="{7BE87371-C06C-4DE2-A63F-415C8E03B1C7}" dt="2025-12-04T13:36:41.851" v="10869" actId="20577"/>
        <pc:sldMkLst>
          <pc:docMk/>
          <pc:sldMk cId="1561692315" sldId="734"/>
        </pc:sldMkLst>
        <pc:spChg chg="mod">
          <ac:chgData name="Katrien Laenen" userId="bd3730a8-90a2-4d6a-bd42-3acd4988feee" providerId="ADAL" clId="{7BE87371-C06C-4DE2-A63F-415C8E03B1C7}" dt="2025-12-04T13:36:41.851" v="10869" actId="20577"/>
          <ac:spMkLst>
            <pc:docMk/>
            <pc:sldMk cId="1561692315" sldId="734"/>
            <ac:spMk id="4" creationId="{D66BB220-E680-5624-3BCD-58B2D4F633A5}"/>
          </ac:spMkLst>
        </pc:spChg>
      </pc:sldChg>
      <pc:sldChg chg="add del ord">
        <pc:chgData name="Katrien Laenen" userId="bd3730a8-90a2-4d6a-bd42-3acd4988feee" providerId="ADAL" clId="{7BE87371-C06C-4DE2-A63F-415C8E03B1C7}" dt="2025-11-28T15:23:14.684" v="9408" actId="47"/>
        <pc:sldMkLst>
          <pc:docMk/>
          <pc:sldMk cId="2313331838" sldId="736"/>
        </pc:sldMkLst>
      </pc:sldChg>
      <pc:sldChg chg="add del ord">
        <pc:chgData name="Katrien Laenen" userId="bd3730a8-90a2-4d6a-bd42-3acd4988feee" providerId="ADAL" clId="{7BE87371-C06C-4DE2-A63F-415C8E03B1C7}" dt="2025-11-28T15:23:18.428" v="9409" actId="47"/>
        <pc:sldMkLst>
          <pc:docMk/>
          <pc:sldMk cId="2902967583" sldId="737"/>
        </pc:sldMkLst>
      </pc:sldChg>
      <pc:sldChg chg="modSp add mod">
        <pc:chgData name="Katrien Laenen" userId="bd3730a8-90a2-4d6a-bd42-3acd4988feee" providerId="ADAL" clId="{7BE87371-C06C-4DE2-A63F-415C8E03B1C7}" dt="2025-11-28T09:16:41.816" v="5081" actId="20577"/>
        <pc:sldMkLst>
          <pc:docMk/>
          <pc:sldMk cId="2348307576" sldId="738"/>
        </pc:sldMkLst>
        <pc:spChg chg="mod">
          <ac:chgData name="Katrien Laenen" userId="bd3730a8-90a2-4d6a-bd42-3acd4988feee" providerId="ADAL" clId="{7BE87371-C06C-4DE2-A63F-415C8E03B1C7}" dt="2025-11-28T09:16:41.816" v="5081" actId="20577"/>
          <ac:spMkLst>
            <pc:docMk/>
            <pc:sldMk cId="2348307576" sldId="738"/>
            <ac:spMk id="5" creationId="{1538676E-F19D-740A-6A8F-9D86B415533D}"/>
          </ac:spMkLst>
        </pc:spChg>
      </pc:sldChg>
      <pc:sldChg chg="modSp add mod ord">
        <pc:chgData name="Katrien Laenen" userId="bd3730a8-90a2-4d6a-bd42-3acd4988feee" providerId="ADAL" clId="{7BE87371-C06C-4DE2-A63F-415C8E03B1C7}" dt="2025-11-28T14:04:54.880" v="7979" actId="14100"/>
        <pc:sldMkLst>
          <pc:docMk/>
          <pc:sldMk cId="4228225211" sldId="739"/>
        </pc:sldMkLst>
        <pc:spChg chg="mod">
          <ac:chgData name="Katrien Laenen" userId="bd3730a8-90a2-4d6a-bd42-3acd4988feee" providerId="ADAL" clId="{7BE87371-C06C-4DE2-A63F-415C8E03B1C7}" dt="2025-11-28T14:04:54.880" v="7979" actId="14100"/>
          <ac:spMkLst>
            <pc:docMk/>
            <pc:sldMk cId="4228225211" sldId="739"/>
            <ac:spMk id="5" creationId="{DD55A60B-8962-0251-49BE-998464608CAB}"/>
          </ac:spMkLst>
        </pc:spChg>
      </pc:sldChg>
      <pc:sldChg chg="modSp add mod ord">
        <pc:chgData name="Katrien Laenen" userId="bd3730a8-90a2-4d6a-bd42-3acd4988feee" providerId="ADAL" clId="{7BE87371-C06C-4DE2-A63F-415C8E03B1C7}" dt="2025-11-21T08:50:26.745" v="119"/>
        <pc:sldMkLst>
          <pc:docMk/>
          <pc:sldMk cId="3335468384" sldId="740"/>
        </pc:sldMkLst>
        <pc:spChg chg="mod">
          <ac:chgData name="Katrien Laenen" userId="bd3730a8-90a2-4d6a-bd42-3acd4988feee" providerId="ADAL" clId="{7BE87371-C06C-4DE2-A63F-415C8E03B1C7}" dt="2025-11-21T08:50:20.080" v="117" actId="20577"/>
          <ac:spMkLst>
            <pc:docMk/>
            <pc:sldMk cId="3335468384" sldId="740"/>
            <ac:spMk id="5" creationId="{F4D1C5A2-E180-C863-05FF-28A3436472D2}"/>
          </ac:spMkLst>
        </pc:spChg>
      </pc:sldChg>
      <pc:sldChg chg="modSp add mod ord">
        <pc:chgData name="Katrien Laenen" userId="bd3730a8-90a2-4d6a-bd42-3acd4988feee" providerId="ADAL" clId="{7BE87371-C06C-4DE2-A63F-415C8E03B1C7}" dt="2025-11-28T15:52:08.276" v="9882" actId="20577"/>
        <pc:sldMkLst>
          <pc:docMk/>
          <pc:sldMk cId="1790065033" sldId="741"/>
        </pc:sldMkLst>
        <pc:spChg chg="mod">
          <ac:chgData name="Katrien Laenen" userId="bd3730a8-90a2-4d6a-bd42-3acd4988feee" providerId="ADAL" clId="{7BE87371-C06C-4DE2-A63F-415C8E03B1C7}" dt="2025-11-28T15:52:08.276" v="9882" actId="20577"/>
          <ac:spMkLst>
            <pc:docMk/>
            <pc:sldMk cId="1790065033" sldId="741"/>
            <ac:spMk id="5" creationId="{2F4AEB56-5CCB-1FD3-0305-243E9C0DE646}"/>
          </ac:spMkLst>
        </pc:spChg>
      </pc:sldChg>
      <pc:sldChg chg="modSp new add del mod ord">
        <pc:chgData name="Katrien Laenen" userId="bd3730a8-90a2-4d6a-bd42-3acd4988feee" providerId="ADAL" clId="{7BE87371-C06C-4DE2-A63F-415C8E03B1C7}" dt="2025-11-28T15:41:58.750" v="9694" actId="47"/>
        <pc:sldMkLst>
          <pc:docMk/>
          <pc:sldMk cId="1646106570" sldId="742"/>
        </pc:sldMkLst>
      </pc:sldChg>
      <pc:sldChg chg="add ord">
        <pc:chgData name="Katrien Laenen" userId="bd3730a8-90a2-4d6a-bd42-3acd4988feee" providerId="ADAL" clId="{7BE87371-C06C-4DE2-A63F-415C8E03B1C7}" dt="2025-11-21T09:48:37.635" v="911"/>
        <pc:sldMkLst>
          <pc:docMk/>
          <pc:sldMk cId="488032148" sldId="743"/>
        </pc:sldMkLst>
      </pc:sldChg>
      <pc:sldChg chg="modSp add del mod ord">
        <pc:chgData name="Katrien Laenen" userId="bd3730a8-90a2-4d6a-bd42-3acd4988feee" providerId="ADAL" clId="{7BE87371-C06C-4DE2-A63F-415C8E03B1C7}" dt="2025-11-21T09:32:27.024" v="662" actId="47"/>
        <pc:sldMkLst>
          <pc:docMk/>
          <pc:sldMk cId="2790210152" sldId="743"/>
        </pc:sldMkLst>
      </pc:sldChg>
      <pc:sldChg chg="modSp new mod ord modNotesTx">
        <pc:chgData name="Katrien Laenen" userId="bd3730a8-90a2-4d6a-bd42-3acd4988feee" providerId="ADAL" clId="{7BE87371-C06C-4DE2-A63F-415C8E03B1C7}" dt="2025-12-03T15:03:56.545" v="10136" actId="20577"/>
        <pc:sldMkLst>
          <pc:docMk/>
          <pc:sldMk cId="1063301707" sldId="744"/>
        </pc:sldMkLst>
        <pc:spChg chg="mod">
          <ac:chgData name="Katrien Laenen" userId="bd3730a8-90a2-4d6a-bd42-3acd4988feee" providerId="ADAL" clId="{7BE87371-C06C-4DE2-A63F-415C8E03B1C7}" dt="2025-11-21T10:24:15.482" v="1355" actId="20577"/>
          <ac:spMkLst>
            <pc:docMk/>
            <pc:sldMk cId="1063301707" sldId="744"/>
            <ac:spMk id="2" creationId="{E4CCD7A5-A35A-B138-C930-C37A6B7AEEE1}"/>
          </ac:spMkLst>
        </pc:spChg>
        <pc:spChg chg="mod">
          <ac:chgData name="Katrien Laenen" userId="bd3730a8-90a2-4d6a-bd42-3acd4988feee" providerId="ADAL" clId="{7BE87371-C06C-4DE2-A63F-415C8E03B1C7}" dt="2025-11-21T10:32:43.207" v="1809" actId="114"/>
          <ac:spMkLst>
            <pc:docMk/>
            <pc:sldMk cId="1063301707" sldId="744"/>
            <ac:spMk id="4" creationId="{5145A410-8CF3-5849-F458-DA4C92A42306}"/>
          </ac:spMkLst>
        </pc:spChg>
      </pc:sldChg>
      <pc:sldChg chg="addSp delSp modSp new mod ord modNotesTx">
        <pc:chgData name="Katrien Laenen" userId="bd3730a8-90a2-4d6a-bd42-3acd4988feee" providerId="ADAL" clId="{7BE87371-C06C-4DE2-A63F-415C8E03B1C7}" dt="2025-11-21T12:16:08.410" v="3072" actId="20577"/>
        <pc:sldMkLst>
          <pc:docMk/>
          <pc:sldMk cId="3412041477" sldId="745"/>
        </pc:sldMkLst>
        <pc:spChg chg="mod">
          <ac:chgData name="Katrien Laenen" userId="bd3730a8-90a2-4d6a-bd42-3acd4988feee" providerId="ADAL" clId="{7BE87371-C06C-4DE2-A63F-415C8E03B1C7}" dt="2025-11-21T10:24:10.358" v="1354" actId="20577"/>
          <ac:spMkLst>
            <pc:docMk/>
            <pc:sldMk cId="3412041477" sldId="745"/>
            <ac:spMk id="2" creationId="{CE01339B-CDA4-C17C-7BF1-65B4EF8BC563}"/>
          </ac:spMkLst>
        </pc:spChg>
        <pc:spChg chg="add del mod">
          <ac:chgData name="Katrien Laenen" userId="bd3730a8-90a2-4d6a-bd42-3acd4988feee" providerId="ADAL" clId="{7BE87371-C06C-4DE2-A63F-415C8E03B1C7}" dt="2025-11-21T12:16:08.410" v="3072" actId="20577"/>
          <ac:spMkLst>
            <pc:docMk/>
            <pc:sldMk cId="3412041477" sldId="745"/>
            <ac:spMk id="4" creationId="{B9C8FC9E-A9C2-BD03-B69F-B9762D667746}"/>
          </ac:spMkLst>
        </pc:spChg>
      </pc:sldChg>
      <pc:sldChg chg="addSp modSp new mod ord modNotesTx">
        <pc:chgData name="Katrien Laenen" userId="bd3730a8-90a2-4d6a-bd42-3acd4988feee" providerId="ADAL" clId="{7BE87371-C06C-4DE2-A63F-415C8E03B1C7}" dt="2025-11-28T08:45:41.199" v="4671" actId="1076"/>
        <pc:sldMkLst>
          <pc:docMk/>
          <pc:sldMk cId="3898280648" sldId="746"/>
        </pc:sldMkLst>
        <pc:spChg chg="mod">
          <ac:chgData name="Katrien Laenen" userId="bd3730a8-90a2-4d6a-bd42-3acd4988feee" providerId="ADAL" clId="{7BE87371-C06C-4DE2-A63F-415C8E03B1C7}" dt="2025-11-21T10:23:25.234" v="1296" actId="20577"/>
          <ac:spMkLst>
            <pc:docMk/>
            <pc:sldMk cId="3898280648" sldId="746"/>
            <ac:spMk id="2" creationId="{C45D6752-7B3E-FFE7-E85B-9297885D8EC9}"/>
          </ac:spMkLst>
        </pc:spChg>
        <pc:spChg chg="mod">
          <ac:chgData name="Katrien Laenen" userId="bd3730a8-90a2-4d6a-bd42-3acd4988feee" providerId="ADAL" clId="{7BE87371-C06C-4DE2-A63F-415C8E03B1C7}" dt="2025-11-28T08:45:35.987" v="4670" actId="20577"/>
          <ac:spMkLst>
            <pc:docMk/>
            <pc:sldMk cId="3898280648" sldId="746"/>
            <ac:spMk id="4" creationId="{C0234C1B-BDFB-B4BE-2DF2-6FEFF5AB000A}"/>
          </ac:spMkLst>
        </pc:spChg>
        <pc:picChg chg="add mod">
          <ac:chgData name="Katrien Laenen" userId="bd3730a8-90a2-4d6a-bd42-3acd4988feee" providerId="ADAL" clId="{7BE87371-C06C-4DE2-A63F-415C8E03B1C7}" dt="2025-11-28T08:45:41.199" v="4671" actId="1076"/>
          <ac:picMkLst>
            <pc:docMk/>
            <pc:sldMk cId="3898280648" sldId="746"/>
            <ac:picMk id="8194" creationId="{BB47FD67-B406-B3BD-2474-3B6FD7D1610E}"/>
          </ac:picMkLst>
        </pc:picChg>
      </pc:sldChg>
      <pc:sldChg chg="addSp modSp add mod ord modNotesTx">
        <pc:chgData name="Katrien Laenen" userId="bd3730a8-90a2-4d6a-bd42-3acd4988feee" providerId="ADAL" clId="{7BE87371-C06C-4DE2-A63F-415C8E03B1C7}" dt="2025-11-21T12:59:27.620" v="3768" actId="20577"/>
        <pc:sldMkLst>
          <pc:docMk/>
          <pc:sldMk cId="3357367416" sldId="747"/>
        </pc:sldMkLst>
        <pc:spChg chg="mod">
          <ac:chgData name="Katrien Laenen" userId="bd3730a8-90a2-4d6a-bd42-3acd4988feee" providerId="ADAL" clId="{7BE87371-C06C-4DE2-A63F-415C8E03B1C7}" dt="2025-11-21T10:23:36.829" v="1314" actId="20577"/>
          <ac:spMkLst>
            <pc:docMk/>
            <pc:sldMk cId="3357367416" sldId="747"/>
            <ac:spMk id="2" creationId="{34348ABA-E6AB-CE3A-A00B-AAE06C3ABE76}"/>
          </ac:spMkLst>
        </pc:spChg>
        <pc:spChg chg="mod">
          <ac:chgData name="Katrien Laenen" userId="bd3730a8-90a2-4d6a-bd42-3acd4988feee" providerId="ADAL" clId="{7BE87371-C06C-4DE2-A63F-415C8E03B1C7}" dt="2025-11-21T12:59:16.128" v="3754" actId="21"/>
          <ac:spMkLst>
            <pc:docMk/>
            <pc:sldMk cId="3357367416" sldId="747"/>
            <ac:spMk id="4" creationId="{678C00A8-C943-A4A8-8595-63BF87599459}"/>
          </ac:spMkLst>
        </pc:spChg>
      </pc:sldChg>
      <pc:sldChg chg="modSp add del mod ord">
        <pc:chgData name="Katrien Laenen" userId="bd3730a8-90a2-4d6a-bd42-3acd4988feee" providerId="ADAL" clId="{7BE87371-C06C-4DE2-A63F-415C8E03B1C7}" dt="2025-11-21T13:04:35.942" v="3884" actId="47"/>
        <pc:sldMkLst>
          <pc:docMk/>
          <pc:sldMk cId="3579556234" sldId="748"/>
        </pc:sldMkLst>
      </pc:sldChg>
      <pc:sldChg chg="modSp new mod modNotesTx">
        <pc:chgData name="Katrien Laenen" userId="bd3730a8-90a2-4d6a-bd42-3acd4988feee" providerId="ADAL" clId="{7BE87371-C06C-4DE2-A63F-415C8E03B1C7}" dt="2025-11-21T13:53:21.074" v="4339" actId="20577"/>
        <pc:sldMkLst>
          <pc:docMk/>
          <pc:sldMk cId="1247193577" sldId="749"/>
        </pc:sldMkLst>
        <pc:spChg chg="mod">
          <ac:chgData name="Katrien Laenen" userId="bd3730a8-90a2-4d6a-bd42-3acd4988feee" providerId="ADAL" clId="{7BE87371-C06C-4DE2-A63F-415C8E03B1C7}" dt="2025-11-21T13:53:21.074" v="4339" actId="20577"/>
          <ac:spMkLst>
            <pc:docMk/>
            <pc:sldMk cId="1247193577" sldId="749"/>
            <ac:spMk id="2" creationId="{4FB34510-F341-F111-0D6C-2C3AFF82DE60}"/>
          </ac:spMkLst>
        </pc:spChg>
        <pc:spChg chg="mod">
          <ac:chgData name="Katrien Laenen" userId="bd3730a8-90a2-4d6a-bd42-3acd4988feee" providerId="ADAL" clId="{7BE87371-C06C-4DE2-A63F-415C8E03B1C7}" dt="2025-11-21T12:31:30.996" v="3290" actId="20577"/>
          <ac:spMkLst>
            <pc:docMk/>
            <pc:sldMk cId="1247193577" sldId="749"/>
            <ac:spMk id="4" creationId="{5ED402DE-A9E6-9730-F04E-8B89C1EA59BA}"/>
          </ac:spMkLst>
        </pc:spChg>
      </pc:sldChg>
      <pc:sldChg chg="addSp delSp modSp new mod modNotesTx">
        <pc:chgData name="Katrien Laenen" userId="bd3730a8-90a2-4d6a-bd42-3acd4988feee" providerId="ADAL" clId="{7BE87371-C06C-4DE2-A63F-415C8E03B1C7}" dt="2025-11-21T10:59:44.125" v="2252" actId="20577"/>
        <pc:sldMkLst>
          <pc:docMk/>
          <pc:sldMk cId="1181253169" sldId="750"/>
        </pc:sldMkLst>
        <pc:spChg chg="mod">
          <ac:chgData name="Katrien Laenen" userId="bd3730a8-90a2-4d6a-bd42-3acd4988feee" providerId="ADAL" clId="{7BE87371-C06C-4DE2-A63F-415C8E03B1C7}" dt="2025-11-21T10:33:40.571" v="1829" actId="20577"/>
          <ac:spMkLst>
            <pc:docMk/>
            <pc:sldMk cId="1181253169" sldId="750"/>
            <ac:spMk id="2" creationId="{7DF25912-CBDF-2533-113A-A3EE563298F7}"/>
          </ac:spMkLst>
        </pc:spChg>
        <pc:spChg chg="mod">
          <ac:chgData name="Katrien Laenen" userId="bd3730a8-90a2-4d6a-bd42-3acd4988feee" providerId="ADAL" clId="{7BE87371-C06C-4DE2-A63F-415C8E03B1C7}" dt="2025-11-21T10:53:10.736" v="2090" actId="115"/>
          <ac:spMkLst>
            <pc:docMk/>
            <pc:sldMk cId="1181253169" sldId="750"/>
            <ac:spMk id="4" creationId="{215A0525-6FDF-30A7-1493-FFFA8B62B9C7}"/>
          </ac:spMkLst>
        </pc:spChg>
        <pc:spChg chg="add mod">
          <ac:chgData name="Katrien Laenen" userId="bd3730a8-90a2-4d6a-bd42-3acd4988feee" providerId="ADAL" clId="{7BE87371-C06C-4DE2-A63F-415C8E03B1C7}" dt="2025-11-21T10:49:39.778" v="2002" actId="255"/>
          <ac:spMkLst>
            <pc:docMk/>
            <pc:sldMk cId="1181253169" sldId="750"/>
            <ac:spMk id="5" creationId="{16B16C91-FB58-CA16-E50D-2B0DAF932AE1}"/>
          </ac:spMkLst>
        </pc:spChg>
        <pc:spChg chg="add mod">
          <ac:chgData name="Katrien Laenen" userId="bd3730a8-90a2-4d6a-bd42-3acd4988feee" providerId="ADAL" clId="{7BE87371-C06C-4DE2-A63F-415C8E03B1C7}" dt="2025-11-21T10:54:21.120" v="2125" actId="255"/>
          <ac:spMkLst>
            <pc:docMk/>
            <pc:sldMk cId="1181253169" sldId="750"/>
            <ac:spMk id="6" creationId="{C67B14C6-708C-2E0A-9524-722B4757C0AF}"/>
          </ac:spMkLst>
        </pc:spChg>
        <pc:spChg chg="add mod">
          <ac:chgData name="Katrien Laenen" userId="bd3730a8-90a2-4d6a-bd42-3acd4988feee" providerId="ADAL" clId="{7BE87371-C06C-4DE2-A63F-415C8E03B1C7}" dt="2025-11-21T10:52:48.688" v="2084" actId="122"/>
          <ac:spMkLst>
            <pc:docMk/>
            <pc:sldMk cId="1181253169" sldId="750"/>
            <ac:spMk id="8" creationId="{747CE310-02D3-6FCC-C4BB-B2C11A9999E7}"/>
          </ac:spMkLst>
        </pc:spChg>
        <pc:spChg chg="add mod">
          <ac:chgData name="Katrien Laenen" userId="bd3730a8-90a2-4d6a-bd42-3acd4988feee" providerId="ADAL" clId="{7BE87371-C06C-4DE2-A63F-415C8E03B1C7}" dt="2025-11-21T10:53:32.005" v="2094" actId="1076"/>
          <ac:spMkLst>
            <pc:docMk/>
            <pc:sldMk cId="1181253169" sldId="750"/>
            <ac:spMk id="9" creationId="{A9523E61-94FF-A2C8-CE27-41AD2B86681A}"/>
          </ac:spMkLst>
        </pc:spChg>
        <pc:spChg chg="add mod">
          <ac:chgData name="Katrien Laenen" userId="bd3730a8-90a2-4d6a-bd42-3acd4988feee" providerId="ADAL" clId="{7BE87371-C06C-4DE2-A63F-415C8E03B1C7}" dt="2025-11-21T10:53:51.736" v="2115" actId="20577"/>
          <ac:spMkLst>
            <pc:docMk/>
            <pc:sldMk cId="1181253169" sldId="750"/>
            <ac:spMk id="10" creationId="{3DB1F684-9EE8-C212-CE83-6599D4117B76}"/>
          </ac:spMkLst>
        </pc:spChg>
        <pc:spChg chg="add mod">
          <ac:chgData name="Katrien Laenen" userId="bd3730a8-90a2-4d6a-bd42-3acd4988feee" providerId="ADAL" clId="{7BE87371-C06C-4DE2-A63F-415C8E03B1C7}" dt="2025-11-21T10:54:09.395" v="2123" actId="20577"/>
          <ac:spMkLst>
            <pc:docMk/>
            <pc:sldMk cId="1181253169" sldId="750"/>
            <ac:spMk id="11" creationId="{19BA7E5B-6168-15B6-D8A6-99D3A79BA61A}"/>
          </ac:spMkLst>
        </pc:spChg>
        <pc:spChg chg="add mod">
          <ac:chgData name="Katrien Laenen" userId="bd3730a8-90a2-4d6a-bd42-3acd4988feee" providerId="ADAL" clId="{7BE87371-C06C-4DE2-A63F-415C8E03B1C7}" dt="2025-11-21T10:54:57.408" v="2128" actId="207"/>
          <ac:spMkLst>
            <pc:docMk/>
            <pc:sldMk cId="1181253169" sldId="750"/>
            <ac:spMk id="12" creationId="{1D1B8324-2B99-27B5-7E21-2E74411C53A4}"/>
          </ac:spMkLst>
        </pc:spChg>
        <pc:spChg chg="add mod">
          <ac:chgData name="Katrien Laenen" userId="bd3730a8-90a2-4d6a-bd42-3acd4988feee" providerId="ADAL" clId="{7BE87371-C06C-4DE2-A63F-415C8E03B1C7}" dt="2025-11-21T10:55:04.352" v="2130" actId="1076"/>
          <ac:spMkLst>
            <pc:docMk/>
            <pc:sldMk cId="1181253169" sldId="750"/>
            <ac:spMk id="13" creationId="{BC009CD4-784B-EB47-4E1E-4E97AC3C3931}"/>
          </ac:spMkLst>
        </pc:spChg>
        <pc:spChg chg="add mod">
          <ac:chgData name="Katrien Laenen" userId="bd3730a8-90a2-4d6a-bd42-3acd4988feee" providerId="ADAL" clId="{7BE87371-C06C-4DE2-A63F-415C8E03B1C7}" dt="2025-11-21T10:55:21.539" v="2203" actId="1076"/>
          <ac:spMkLst>
            <pc:docMk/>
            <pc:sldMk cId="1181253169" sldId="750"/>
            <ac:spMk id="14" creationId="{E5B7477D-E259-EEE8-CCA9-C286B2296813}"/>
          </ac:spMkLst>
        </pc:spChg>
        <pc:spChg chg="add mod">
          <ac:chgData name="Katrien Laenen" userId="bd3730a8-90a2-4d6a-bd42-3acd4988feee" providerId="ADAL" clId="{7BE87371-C06C-4DE2-A63F-415C8E03B1C7}" dt="2025-11-21T10:55:21.539" v="2203" actId="1076"/>
          <ac:spMkLst>
            <pc:docMk/>
            <pc:sldMk cId="1181253169" sldId="750"/>
            <ac:spMk id="15" creationId="{3A34D2D6-1A69-4865-2F8D-21F9477AA855}"/>
          </ac:spMkLst>
        </pc:spChg>
      </pc:sldChg>
      <pc:sldChg chg="addSp delSp modSp add mod modNotesTx">
        <pc:chgData name="Katrien Laenen" userId="bd3730a8-90a2-4d6a-bd42-3acd4988feee" providerId="ADAL" clId="{7BE87371-C06C-4DE2-A63F-415C8E03B1C7}" dt="2025-11-21T13:49:22.118" v="4274" actId="20577"/>
        <pc:sldMkLst>
          <pc:docMk/>
          <pc:sldMk cId="4194050381" sldId="751"/>
        </pc:sldMkLst>
        <pc:spChg chg="mod">
          <ac:chgData name="Katrien Laenen" userId="bd3730a8-90a2-4d6a-bd42-3acd4988feee" providerId="ADAL" clId="{7BE87371-C06C-4DE2-A63F-415C8E03B1C7}" dt="2025-11-21T12:30:15.244" v="3282" actId="20577"/>
          <ac:spMkLst>
            <pc:docMk/>
            <pc:sldMk cId="4194050381" sldId="751"/>
            <ac:spMk id="4" creationId="{FE581D1B-7454-574B-C711-95B905B5D04A}"/>
          </ac:spMkLst>
        </pc:spChg>
        <pc:picChg chg="add mod">
          <ac:chgData name="Katrien Laenen" userId="bd3730a8-90a2-4d6a-bd42-3acd4988feee" providerId="ADAL" clId="{7BE87371-C06C-4DE2-A63F-415C8E03B1C7}" dt="2025-11-21T12:28:00.526" v="3247" actId="167"/>
          <ac:picMkLst>
            <pc:docMk/>
            <pc:sldMk cId="4194050381" sldId="751"/>
            <ac:picMk id="5" creationId="{EDF1CF23-F9DB-4180-6932-A1AB63302BB1}"/>
          </ac:picMkLst>
        </pc:picChg>
        <pc:picChg chg="add mod">
          <ac:chgData name="Katrien Laenen" userId="bd3730a8-90a2-4d6a-bd42-3acd4988feee" providerId="ADAL" clId="{7BE87371-C06C-4DE2-A63F-415C8E03B1C7}" dt="2025-11-21T11:26:28.038" v="2679" actId="1076"/>
          <ac:picMkLst>
            <pc:docMk/>
            <pc:sldMk cId="4194050381" sldId="751"/>
            <ac:picMk id="6" creationId="{0F66E87A-A1F6-9240-B3A4-1110BC5E7685}"/>
          </ac:picMkLst>
        </pc:picChg>
        <pc:picChg chg="add mod">
          <ac:chgData name="Katrien Laenen" userId="bd3730a8-90a2-4d6a-bd42-3acd4988feee" providerId="ADAL" clId="{7BE87371-C06C-4DE2-A63F-415C8E03B1C7}" dt="2025-11-21T12:27:53.252" v="3245" actId="1076"/>
          <ac:picMkLst>
            <pc:docMk/>
            <pc:sldMk cId="4194050381" sldId="751"/>
            <ac:picMk id="7" creationId="{2F87734B-1BAD-FC64-E689-14DA2798A775}"/>
          </ac:picMkLst>
        </pc:picChg>
      </pc:sldChg>
      <pc:sldChg chg="addSp delSp modSp add mod modNotesTx">
        <pc:chgData name="Katrien Laenen" userId="bd3730a8-90a2-4d6a-bd42-3acd4988feee" providerId="ADAL" clId="{7BE87371-C06C-4DE2-A63F-415C8E03B1C7}" dt="2025-12-03T15:17:20.205" v="10168" actId="1037"/>
        <pc:sldMkLst>
          <pc:docMk/>
          <pc:sldMk cId="3623531137" sldId="752"/>
        </pc:sldMkLst>
        <pc:spChg chg="mod">
          <ac:chgData name="Katrien Laenen" userId="bd3730a8-90a2-4d6a-bd42-3acd4988feee" providerId="ADAL" clId="{7BE87371-C06C-4DE2-A63F-415C8E03B1C7}" dt="2025-11-21T13:53:29.831" v="4344" actId="20577"/>
          <ac:spMkLst>
            <pc:docMk/>
            <pc:sldMk cId="3623531137" sldId="752"/>
            <ac:spMk id="2" creationId="{07E8B3F6-0604-30DE-9470-DD1672A55043}"/>
          </ac:spMkLst>
        </pc:spChg>
        <pc:spChg chg="add del">
          <ac:chgData name="Katrien Laenen" userId="bd3730a8-90a2-4d6a-bd42-3acd4988feee" providerId="ADAL" clId="{7BE87371-C06C-4DE2-A63F-415C8E03B1C7}" dt="2025-11-28T16:02:16.721" v="10017" actId="478"/>
          <ac:spMkLst>
            <pc:docMk/>
            <pc:sldMk cId="3623531137" sldId="752"/>
            <ac:spMk id="4" creationId="{3517DD72-50FD-96C1-32BB-2CEC8DBB9429}"/>
          </ac:spMkLst>
        </pc:spChg>
        <pc:spChg chg="add mod">
          <ac:chgData name="Katrien Laenen" userId="bd3730a8-90a2-4d6a-bd42-3acd4988feee" providerId="ADAL" clId="{7BE87371-C06C-4DE2-A63F-415C8E03B1C7}" dt="2025-11-28T16:02:48.578" v="10023"/>
          <ac:spMkLst>
            <pc:docMk/>
            <pc:sldMk cId="3623531137" sldId="752"/>
            <ac:spMk id="6" creationId="{6CF044EA-50B0-CD5B-9863-7AF7B00A4CA4}"/>
          </ac:spMkLst>
        </pc:spChg>
        <pc:picChg chg="add mod modCrop">
          <ac:chgData name="Katrien Laenen" userId="bd3730a8-90a2-4d6a-bd42-3acd4988feee" providerId="ADAL" clId="{7BE87371-C06C-4DE2-A63F-415C8E03B1C7}" dt="2025-12-03T15:17:20.205" v="10168" actId="1037"/>
          <ac:picMkLst>
            <pc:docMk/>
            <pc:sldMk cId="3623531137" sldId="752"/>
            <ac:picMk id="8" creationId="{B1CAF49B-2608-9253-0C5F-FEC90040DB3C}"/>
          </ac:picMkLst>
        </pc:picChg>
        <pc:picChg chg="add del mod">
          <ac:chgData name="Katrien Laenen" userId="bd3730a8-90a2-4d6a-bd42-3acd4988feee" providerId="ADAL" clId="{7BE87371-C06C-4DE2-A63F-415C8E03B1C7}" dt="2025-12-03T15:17:20.205" v="10168" actId="1037"/>
          <ac:picMkLst>
            <pc:docMk/>
            <pc:sldMk cId="3623531137" sldId="752"/>
            <ac:picMk id="9218" creationId="{DE07B778-794F-20AC-A499-192654D527AD}"/>
          </ac:picMkLst>
        </pc:picChg>
      </pc:sldChg>
      <pc:sldChg chg="addSp delSp modSp new mod modNotesTx">
        <pc:chgData name="Katrien Laenen" userId="bd3730a8-90a2-4d6a-bd42-3acd4988feee" providerId="ADAL" clId="{7BE87371-C06C-4DE2-A63F-415C8E03B1C7}" dt="2025-11-21T13:59:17.126" v="4505" actId="20577"/>
        <pc:sldMkLst>
          <pc:docMk/>
          <pc:sldMk cId="1109426135" sldId="753"/>
        </pc:sldMkLst>
        <pc:spChg chg="mod">
          <ac:chgData name="Katrien Laenen" userId="bd3730a8-90a2-4d6a-bd42-3acd4988feee" providerId="ADAL" clId="{7BE87371-C06C-4DE2-A63F-415C8E03B1C7}" dt="2025-11-21T13:55:07.233" v="4365" actId="20577"/>
          <ac:spMkLst>
            <pc:docMk/>
            <pc:sldMk cId="1109426135" sldId="753"/>
            <ac:spMk id="2" creationId="{1AC18C74-5EDD-B853-3A8D-01F596892235}"/>
          </ac:spMkLst>
        </pc:spChg>
        <pc:picChg chg="add mod">
          <ac:chgData name="Katrien Laenen" userId="bd3730a8-90a2-4d6a-bd42-3acd4988feee" providerId="ADAL" clId="{7BE87371-C06C-4DE2-A63F-415C8E03B1C7}" dt="2025-11-21T13:54:49.086" v="4356" actId="1076"/>
          <ac:picMkLst>
            <pc:docMk/>
            <pc:sldMk cId="1109426135" sldId="753"/>
            <ac:picMk id="2058" creationId="{2F8DAD1B-4846-8550-574C-BAE0E1AB1FC2}"/>
          </ac:picMkLst>
        </pc:picChg>
      </pc:sldChg>
      <pc:sldChg chg="addSp delSp modSp new mod modNotesTx">
        <pc:chgData name="Katrien Laenen" userId="bd3730a8-90a2-4d6a-bd42-3acd4988feee" providerId="ADAL" clId="{7BE87371-C06C-4DE2-A63F-415C8E03B1C7}" dt="2025-11-21T13:25:10.508" v="4079" actId="20577"/>
        <pc:sldMkLst>
          <pc:docMk/>
          <pc:sldMk cId="3514029396" sldId="754"/>
        </pc:sldMkLst>
        <pc:spChg chg="mod">
          <ac:chgData name="Katrien Laenen" userId="bd3730a8-90a2-4d6a-bd42-3acd4988feee" providerId="ADAL" clId="{7BE87371-C06C-4DE2-A63F-415C8E03B1C7}" dt="2025-11-21T12:32:45.903" v="3349" actId="20577"/>
          <ac:spMkLst>
            <pc:docMk/>
            <pc:sldMk cId="3514029396" sldId="754"/>
            <ac:spMk id="2" creationId="{1F6E8DDA-C59A-D33B-C7AE-F6079066DA07}"/>
          </ac:spMkLst>
        </pc:spChg>
        <pc:spChg chg="add del mod">
          <ac:chgData name="Katrien Laenen" userId="bd3730a8-90a2-4d6a-bd42-3acd4988feee" providerId="ADAL" clId="{7BE87371-C06C-4DE2-A63F-415C8E03B1C7}" dt="2025-11-21T12:43:49.798" v="3505" actId="20577"/>
          <ac:spMkLst>
            <pc:docMk/>
            <pc:sldMk cId="3514029396" sldId="754"/>
            <ac:spMk id="4" creationId="{B54D6EA2-2509-2324-6258-138220C9579F}"/>
          </ac:spMkLst>
        </pc:spChg>
      </pc:sldChg>
      <pc:sldChg chg="addSp delSp modSp new mod modNotesTx">
        <pc:chgData name="Katrien Laenen" userId="bd3730a8-90a2-4d6a-bd42-3acd4988feee" providerId="ADAL" clId="{7BE87371-C06C-4DE2-A63F-415C8E03B1C7}" dt="2025-11-21T14:00:58.614" v="4543" actId="20577"/>
        <pc:sldMkLst>
          <pc:docMk/>
          <pc:sldMk cId="2288749519" sldId="755"/>
        </pc:sldMkLst>
        <pc:spChg chg="mod">
          <ac:chgData name="Katrien Laenen" userId="bd3730a8-90a2-4d6a-bd42-3acd4988feee" providerId="ADAL" clId="{7BE87371-C06C-4DE2-A63F-415C8E03B1C7}" dt="2025-11-21T14:00:58.614" v="4543" actId="20577"/>
          <ac:spMkLst>
            <pc:docMk/>
            <pc:sldMk cId="2288749519" sldId="755"/>
            <ac:spMk id="2" creationId="{582C6F86-F2C7-7D35-9AE9-4D430983DE3B}"/>
          </ac:spMkLst>
        </pc:spChg>
        <pc:picChg chg="add mod">
          <ac:chgData name="Katrien Laenen" userId="bd3730a8-90a2-4d6a-bd42-3acd4988feee" providerId="ADAL" clId="{7BE87371-C06C-4DE2-A63F-415C8E03B1C7}" dt="2025-11-21T13:56:44.218" v="4396" actId="1076"/>
          <ac:picMkLst>
            <pc:docMk/>
            <pc:sldMk cId="2288749519" sldId="755"/>
            <ac:picMk id="9218" creationId="{40B84DC7-03BD-57AD-D263-03E917A8A4AE}"/>
          </ac:picMkLst>
        </pc:picChg>
      </pc:sldChg>
      <pc:sldChg chg="modSp add mod ord modNotesTx">
        <pc:chgData name="Katrien Laenen" userId="bd3730a8-90a2-4d6a-bd42-3acd4988feee" providerId="ADAL" clId="{7BE87371-C06C-4DE2-A63F-415C8E03B1C7}" dt="2025-11-21T13:25:32.019" v="4084" actId="20577"/>
        <pc:sldMkLst>
          <pc:docMk/>
          <pc:sldMk cId="4035221638" sldId="756"/>
        </pc:sldMkLst>
        <pc:spChg chg="mod">
          <ac:chgData name="Katrien Laenen" userId="bd3730a8-90a2-4d6a-bd42-3acd4988feee" providerId="ADAL" clId="{7BE87371-C06C-4DE2-A63F-415C8E03B1C7}" dt="2025-11-21T13:04:54.482" v="3892" actId="20577"/>
          <ac:spMkLst>
            <pc:docMk/>
            <pc:sldMk cId="4035221638" sldId="756"/>
            <ac:spMk id="2" creationId="{800816E4-E6D7-CCDE-29AE-B39FD8458323}"/>
          </ac:spMkLst>
        </pc:spChg>
        <pc:spChg chg="mod">
          <ac:chgData name="Katrien Laenen" userId="bd3730a8-90a2-4d6a-bd42-3acd4988feee" providerId="ADAL" clId="{7BE87371-C06C-4DE2-A63F-415C8E03B1C7}" dt="2025-11-21T13:25:32.019" v="4084" actId="20577"/>
          <ac:spMkLst>
            <pc:docMk/>
            <pc:sldMk cId="4035221638" sldId="756"/>
            <ac:spMk id="4" creationId="{0ACF1607-9FE2-7140-5415-898321B3581E}"/>
          </ac:spMkLst>
        </pc:spChg>
      </pc:sldChg>
      <pc:sldChg chg="addSp delSp modSp add mod modNotesTx">
        <pc:chgData name="Katrien Laenen" userId="bd3730a8-90a2-4d6a-bd42-3acd4988feee" providerId="ADAL" clId="{7BE87371-C06C-4DE2-A63F-415C8E03B1C7}" dt="2025-11-21T13:51:53.288" v="4336" actId="113"/>
        <pc:sldMkLst>
          <pc:docMk/>
          <pc:sldMk cId="3317109538" sldId="757"/>
        </pc:sldMkLst>
        <pc:picChg chg="add mod">
          <ac:chgData name="Katrien Laenen" userId="bd3730a8-90a2-4d6a-bd42-3acd4988feee" providerId="ADAL" clId="{7BE87371-C06C-4DE2-A63F-415C8E03B1C7}" dt="2025-11-21T13:41:40.181" v="4108" actId="1076"/>
          <ac:picMkLst>
            <pc:docMk/>
            <pc:sldMk cId="3317109538" sldId="757"/>
            <ac:picMk id="5122" creationId="{4B17355D-B331-9218-D894-FE65AF4D09C9}"/>
          </ac:picMkLst>
        </pc:picChg>
      </pc:sldChg>
      <pc:sldChg chg="addSp delSp modSp add mod modNotesTx">
        <pc:chgData name="Katrien Laenen" userId="bd3730a8-90a2-4d6a-bd42-3acd4988feee" providerId="ADAL" clId="{7BE87371-C06C-4DE2-A63F-415C8E03B1C7}" dt="2025-12-03T15:15:23.348" v="10144" actId="20577"/>
        <pc:sldMkLst>
          <pc:docMk/>
          <pc:sldMk cId="469800200" sldId="758"/>
        </pc:sldMkLst>
        <pc:spChg chg="mod">
          <ac:chgData name="Katrien Laenen" userId="bd3730a8-90a2-4d6a-bd42-3acd4988feee" providerId="ADAL" clId="{7BE87371-C06C-4DE2-A63F-415C8E03B1C7}" dt="2025-11-21T13:50:34.442" v="4304" actId="20577"/>
          <ac:spMkLst>
            <pc:docMk/>
            <pc:sldMk cId="469800200" sldId="758"/>
            <ac:spMk id="2" creationId="{6F8039EB-7479-8AB9-D4F1-7236F089E575}"/>
          </ac:spMkLst>
        </pc:spChg>
        <pc:picChg chg="add mod">
          <ac:chgData name="Katrien Laenen" userId="bd3730a8-90a2-4d6a-bd42-3acd4988feee" providerId="ADAL" clId="{7BE87371-C06C-4DE2-A63F-415C8E03B1C7}" dt="2025-11-21T13:50:13.220" v="4301" actId="1076"/>
          <ac:picMkLst>
            <pc:docMk/>
            <pc:sldMk cId="469800200" sldId="758"/>
            <ac:picMk id="6148" creationId="{B8BA1FFD-4777-467A-3C8B-8B1BCF705D64}"/>
          </ac:picMkLst>
        </pc:picChg>
      </pc:sldChg>
      <pc:sldChg chg="modSp add mod modNotesTx">
        <pc:chgData name="Katrien Laenen" userId="bd3730a8-90a2-4d6a-bd42-3acd4988feee" providerId="ADAL" clId="{7BE87371-C06C-4DE2-A63F-415C8E03B1C7}" dt="2025-12-03T15:15:15.955" v="10142" actId="20577"/>
        <pc:sldMkLst>
          <pc:docMk/>
          <pc:sldMk cId="306294896" sldId="759"/>
        </pc:sldMkLst>
        <pc:spChg chg="mod">
          <ac:chgData name="Katrien Laenen" userId="bd3730a8-90a2-4d6a-bd42-3acd4988feee" providerId="ADAL" clId="{7BE87371-C06C-4DE2-A63F-415C8E03B1C7}" dt="2025-11-21T13:51:39.084" v="4333" actId="20577"/>
          <ac:spMkLst>
            <pc:docMk/>
            <pc:sldMk cId="306294896" sldId="759"/>
            <ac:spMk id="2" creationId="{C710512F-6136-FC5E-B5D1-06D97628417E}"/>
          </ac:spMkLst>
        </pc:spChg>
      </pc:sldChg>
      <pc:sldChg chg="addSp modSp new mod ord">
        <pc:chgData name="Katrien Laenen" userId="bd3730a8-90a2-4d6a-bd42-3acd4988feee" providerId="ADAL" clId="{7BE87371-C06C-4DE2-A63F-415C8E03B1C7}" dt="2025-12-03T15:13:07.530" v="10139" actId="1076"/>
        <pc:sldMkLst>
          <pc:docMk/>
          <pc:sldMk cId="3100615983" sldId="760"/>
        </pc:sldMkLst>
        <pc:spChg chg="mod">
          <ac:chgData name="Katrien Laenen" userId="bd3730a8-90a2-4d6a-bd42-3acd4988feee" providerId="ADAL" clId="{7BE87371-C06C-4DE2-A63F-415C8E03B1C7}" dt="2025-11-28T08:47:21.602" v="4694" actId="20577"/>
          <ac:spMkLst>
            <pc:docMk/>
            <pc:sldMk cId="3100615983" sldId="760"/>
            <ac:spMk id="2" creationId="{F4E543BA-0706-CACB-CBA8-9B762A05EB68}"/>
          </ac:spMkLst>
        </pc:spChg>
        <pc:spChg chg="mod">
          <ac:chgData name="Katrien Laenen" userId="bd3730a8-90a2-4d6a-bd42-3acd4988feee" providerId="ADAL" clId="{7BE87371-C06C-4DE2-A63F-415C8E03B1C7}" dt="2025-11-28T09:07:10.372" v="4884" actId="14"/>
          <ac:spMkLst>
            <pc:docMk/>
            <pc:sldMk cId="3100615983" sldId="760"/>
            <ac:spMk id="4" creationId="{C2DD7A15-DB90-2C79-CF8B-FB1E27424D3B}"/>
          </ac:spMkLst>
        </pc:spChg>
        <pc:picChg chg="add mod">
          <ac:chgData name="Katrien Laenen" userId="bd3730a8-90a2-4d6a-bd42-3acd4988feee" providerId="ADAL" clId="{7BE87371-C06C-4DE2-A63F-415C8E03B1C7}" dt="2025-12-03T15:13:07.530" v="10139" actId="1076"/>
          <ac:picMkLst>
            <pc:docMk/>
            <pc:sldMk cId="3100615983" sldId="760"/>
            <ac:picMk id="6" creationId="{6744A1D3-0B84-5ECE-9736-33586C2FD251}"/>
          </ac:picMkLst>
        </pc:picChg>
      </pc:sldChg>
      <pc:sldChg chg="add del ord">
        <pc:chgData name="Katrien Laenen" userId="bd3730a8-90a2-4d6a-bd42-3acd4988feee" providerId="ADAL" clId="{7BE87371-C06C-4DE2-A63F-415C8E03B1C7}" dt="2025-11-28T13:51:52.330" v="7869" actId="47"/>
        <pc:sldMkLst>
          <pc:docMk/>
          <pc:sldMk cId="3105575467" sldId="761"/>
        </pc:sldMkLst>
      </pc:sldChg>
      <pc:sldChg chg="modSp add mod ord modNotesTx">
        <pc:chgData name="Katrien Laenen" userId="bd3730a8-90a2-4d6a-bd42-3acd4988feee" providerId="ADAL" clId="{7BE87371-C06C-4DE2-A63F-415C8E03B1C7}" dt="2025-12-04T12:30:36.816" v="10740" actId="20577"/>
        <pc:sldMkLst>
          <pc:docMk/>
          <pc:sldMk cId="3922592170" sldId="762"/>
        </pc:sldMkLst>
        <pc:spChg chg="mod">
          <ac:chgData name="Katrien Laenen" userId="bd3730a8-90a2-4d6a-bd42-3acd4988feee" providerId="ADAL" clId="{7BE87371-C06C-4DE2-A63F-415C8E03B1C7}" dt="2025-12-04T12:30:36.816" v="10740" actId="20577"/>
          <ac:spMkLst>
            <pc:docMk/>
            <pc:sldMk cId="3922592170" sldId="762"/>
            <ac:spMk id="2" creationId="{02D28D75-6728-BCD1-ECEC-05CA189A509C}"/>
          </ac:spMkLst>
        </pc:spChg>
        <pc:spChg chg="mod">
          <ac:chgData name="Katrien Laenen" userId="bd3730a8-90a2-4d6a-bd42-3acd4988feee" providerId="ADAL" clId="{7BE87371-C06C-4DE2-A63F-415C8E03B1C7}" dt="2025-11-28T10:44:17.942" v="5736" actId="20577"/>
          <ac:spMkLst>
            <pc:docMk/>
            <pc:sldMk cId="3922592170" sldId="762"/>
            <ac:spMk id="4" creationId="{8E4A7FB0-80D1-14F5-59BB-CB7340ECEC51}"/>
          </ac:spMkLst>
        </pc:spChg>
      </pc:sldChg>
      <pc:sldChg chg="addSp delSp modSp add mod modNotesTx">
        <pc:chgData name="Katrien Laenen" userId="bd3730a8-90a2-4d6a-bd42-3acd4988feee" providerId="ADAL" clId="{7BE87371-C06C-4DE2-A63F-415C8E03B1C7}" dt="2025-11-28T09:50:19.769" v="5420" actId="20577"/>
        <pc:sldMkLst>
          <pc:docMk/>
          <pc:sldMk cId="799670185" sldId="763"/>
        </pc:sldMkLst>
        <pc:spChg chg="mod">
          <ac:chgData name="Katrien Laenen" userId="bd3730a8-90a2-4d6a-bd42-3acd4988feee" providerId="ADAL" clId="{7BE87371-C06C-4DE2-A63F-415C8E03B1C7}" dt="2025-11-28T09:30:46.476" v="5265" actId="20577"/>
          <ac:spMkLst>
            <pc:docMk/>
            <pc:sldMk cId="799670185" sldId="763"/>
            <ac:spMk id="2" creationId="{42A01D52-8D2D-9CB6-F991-1EEC8CAE2342}"/>
          </ac:spMkLst>
        </pc:spChg>
        <pc:spChg chg="mod">
          <ac:chgData name="Katrien Laenen" userId="bd3730a8-90a2-4d6a-bd42-3acd4988feee" providerId="ADAL" clId="{7BE87371-C06C-4DE2-A63F-415C8E03B1C7}" dt="2025-11-28T09:41:31.349" v="5360" actId="21"/>
          <ac:spMkLst>
            <pc:docMk/>
            <pc:sldMk cId="799670185" sldId="763"/>
            <ac:spMk id="4" creationId="{2EAC876E-5636-A88E-E946-B5267BA0CCBA}"/>
          </ac:spMkLst>
        </pc:spChg>
        <pc:spChg chg="add mod">
          <ac:chgData name="Katrien Laenen" userId="bd3730a8-90a2-4d6a-bd42-3acd4988feee" providerId="ADAL" clId="{7BE87371-C06C-4DE2-A63F-415C8E03B1C7}" dt="2025-11-28T09:45:25.636" v="5406" actId="20577"/>
          <ac:spMkLst>
            <pc:docMk/>
            <pc:sldMk cId="799670185" sldId="763"/>
            <ac:spMk id="7" creationId="{0DD18FD1-BCEC-0E5D-60AC-80A72E162BDC}"/>
          </ac:spMkLst>
        </pc:spChg>
        <pc:picChg chg="add mod">
          <ac:chgData name="Katrien Laenen" userId="bd3730a8-90a2-4d6a-bd42-3acd4988feee" providerId="ADAL" clId="{7BE87371-C06C-4DE2-A63F-415C8E03B1C7}" dt="2025-11-28T09:40:18.774" v="5346" actId="1076"/>
          <ac:picMkLst>
            <pc:docMk/>
            <pc:sldMk cId="799670185" sldId="763"/>
            <ac:picMk id="2050" creationId="{B5A7C239-97D0-2E74-B19A-EFE29A83E2F6}"/>
          </ac:picMkLst>
        </pc:picChg>
      </pc:sldChg>
      <pc:sldChg chg="addSp delSp modSp add mod ord modNotesTx">
        <pc:chgData name="Katrien Laenen" userId="bd3730a8-90a2-4d6a-bd42-3acd4988feee" providerId="ADAL" clId="{7BE87371-C06C-4DE2-A63F-415C8E03B1C7}" dt="2025-12-04T12:27:52.223" v="10728" actId="20577"/>
        <pc:sldMkLst>
          <pc:docMk/>
          <pc:sldMk cId="230593108" sldId="764"/>
        </pc:sldMkLst>
        <pc:spChg chg="mod">
          <ac:chgData name="Katrien Laenen" userId="bd3730a8-90a2-4d6a-bd42-3acd4988feee" providerId="ADAL" clId="{7BE87371-C06C-4DE2-A63F-415C8E03B1C7}" dt="2025-11-28T12:41:26.721" v="6938" actId="20577"/>
          <ac:spMkLst>
            <pc:docMk/>
            <pc:sldMk cId="230593108" sldId="764"/>
            <ac:spMk id="4" creationId="{7154AC5C-A629-404B-EDC7-1BEDB59B8D51}"/>
          </ac:spMkLst>
        </pc:spChg>
        <pc:spChg chg="add mod">
          <ac:chgData name="Katrien Laenen" userId="bd3730a8-90a2-4d6a-bd42-3acd4988feee" providerId="ADAL" clId="{7BE87371-C06C-4DE2-A63F-415C8E03B1C7}" dt="2025-11-28T10:43:07.823" v="5729" actId="1076"/>
          <ac:spMkLst>
            <pc:docMk/>
            <pc:sldMk cId="230593108" sldId="764"/>
            <ac:spMk id="5" creationId="{71810A4B-2F49-F455-8D97-D7E6E01B43F7}"/>
          </ac:spMkLst>
        </pc:spChg>
        <pc:spChg chg="add mod">
          <ac:chgData name="Katrien Laenen" userId="bd3730a8-90a2-4d6a-bd42-3acd4988feee" providerId="ADAL" clId="{7BE87371-C06C-4DE2-A63F-415C8E03B1C7}" dt="2025-11-28T10:43:12.684" v="5730" actId="1076"/>
          <ac:spMkLst>
            <pc:docMk/>
            <pc:sldMk cId="230593108" sldId="764"/>
            <ac:spMk id="6" creationId="{0A23573E-7FF8-08AC-A426-3CCE932C31D5}"/>
          </ac:spMkLst>
        </pc:spChg>
        <pc:spChg chg="add mod">
          <ac:chgData name="Katrien Laenen" userId="bd3730a8-90a2-4d6a-bd42-3acd4988feee" providerId="ADAL" clId="{7BE87371-C06C-4DE2-A63F-415C8E03B1C7}" dt="2025-11-28T12:41:12.712" v="6936" actId="20577"/>
          <ac:spMkLst>
            <pc:docMk/>
            <pc:sldMk cId="230593108" sldId="764"/>
            <ac:spMk id="9" creationId="{07977658-6558-2514-42FC-16D4CEF914C7}"/>
          </ac:spMkLst>
        </pc:spChg>
        <pc:picChg chg="add mod">
          <ac:chgData name="Katrien Laenen" userId="bd3730a8-90a2-4d6a-bd42-3acd4988feee" providerId="ADAL" clId="{7BE87371-C06C-4DE2-A63F-415C8E03B1C7}" dt="2025-11-28T10:42:59.956" v="5728" actId="1076"/>
          <ac:picMkLst>
            <pc:docMk/>
            <pc:sldMk cId="230593108" sldId="764"/>
            <ac:picMk id="3074" creationId="{E2BE8D8F-E64F-A2EE-A048-F962266B98D5}"/>
          </ac:picMkLst>
        </pc:picChg>
      </pc:sldChg>
      <pc:sldChg chg="addSp delSp modSp add mod">
        <pc:chgData name="Katrien Laenen" userId="bd3730a8-90a2-4d6a-bd42-3acd4988feee" providerId="ADAL" clId="{7BE87371-C06C-4DE2-A63F-415C8E03B1C7}" dt="2025-11-28T11:31:49.556" v="6524" actId="478"/>
        <pc:sldMkLst>
          <pc:docMk/>
          <pc:sldMk cId="1546664825" sldId="765"/>
        </pc:sldMkLst>
      </pc:sldChg>
      <pc:sldChg chg="addSp delSp modSp new mod ord modNotesTx">
        <pc:chgData name="Katrien Laenen" userId="bd3730a8-90a2-4d6a-bd42-3acd4988feee" providerId="ADAL" clId="{7BE87371-C06C-4DE2-A63F-415C8E03B1C7}" dt="2025-12-03T15:48:20.691" v="10250"/>
        <pc:sldMkLst>
          <pc:docMk/>
          <pc:sldMk cId="2208748947" sldId="766"/>
        </pc:sldMkLst>
        <pc:spChg chg="mod">
          <ac:chgData name="Katrien Laenen" userId="bd3730a8-90a2-4d6a-bd42-3acd4988feee" providerId="ADAL" clId="{7BE87371-C06C-4DE2-A63F-415C8E03B1C7}" dt="2025-11-28T14:24:55.201" v="8531" actId="20577"/>
          <ac:spMkLst>
            <pc:docMk/>
            <pc:sldMk cId="2208748947" sldId="766"/>
            <ac:spMk id="4" creationId="{D5D7027B-706D-CD94-E918-6671621BC230}"/>
          </ac:spMkLst>
        </pc:spChg>
        <pc:spChg chg="add mod">
          <ac:chgData name="Katrien Laenen" userId="bd3730a8-90a2-4d6a-bd42-3acd4988feee" providerId="ADAL" clId="{7BE87371-C06C-4DE2-A63F-415C8E03B1C7}" dt="2025-11-28T14:05:17.322" v="7981"/>
          <ac:spMkLst>
            <pc:docMk/>
            <pc:sldMk cId="2208748947" sldId="766"/>
            <ac:spMk id="10" creationId="{1945C087-F8B8-160F-D484-DB24E20C0991}"/>
          </ac:spMkLst>
        </pc:spChg>
        <pc:picChg chg="add mod">
          <ac:chgData name="Katrien Laenen" userId="bd3730a8-90a2-4d6a-bd42-3acd4988feee" providerId="ADAL" clId="{7BE87371-C06C-4DE2-A63F-415C8E03B1C7}" dt="2025-11-28T14:02:02.391" v="7913" actId="1076"/>
          <ac:picMkLst>
            <pc:docMk/>
            <pc:sldMk cId="2208748947" sldId="766"/>
            <ac:picMk id="7" creationId="{FEFF2D1C-BE96-6EF3-8324-8C84E3E1344A}"/>
          </ac:picMkLst>
        </pc:picChg>
      </pc:sldChg>
      <pc:sldChg chg="modSp add del mod">
        <pc:chgData name="Katrien Laenen" userId="bd3730a8-90a2-4d6a-bd42-3acd4988feee" providerId="ADAL" clId="{7BE87371-C06C-4DE2-A63F-415C8E03B1C7}" dt="2025-11-28T13:05:20.136" v="7249" actId="47"/>
        <pc:sldMkLst>
          <pc:docMk/>
          <pc:sldMk cId="1329380734" sldId="767"/>
        </pc:sldMkLst>
      </pc:sldChg>
      <pc:sldChg chg="addSp delSp modSp add mod">
        <pc:chgData name="Katrien Laenen" userId="bd3730a8-90a2-4d6a-bd42-3acd4988feee" providerId="ADAL" clId="{7BE87371-C06C-4DE2-A63F-415C8E03B1C7}" dt="2025-11-28T13:16:31.115" v="7447" actId="113"/>
        <pc:sldMkLst>
          <pc:docMk/>
          <pc:sldMk cId="423299982" sldId="768"/>
        </pc:sldMkLst>
        <pc:spChg chg="mod">
          <ac:chgData name="Katrien Laenen" userId="bd3730a8-90a2-4d6a-bd42-3acd4988feee" providerId="ADAL" clId="{7BE87371-C06C-4DE2-A63F-415C8E03B1C7}" dt="2025-11-28T13:12:14.475" v="7369" actId="20577"/>
          <ac:spMkLst>
            <pc:docMk/>
            <pc:sldMk cId="423299982" sldId="768"/>
            <ac:spMk id="2" creationId="{7412FD7D-0E95-1959-C336-B09078AEC962}"/>
          </ac:spMkLst>
        </pc:spChg>
        <pc:spChg chg="mod">
          <ac:chgData name="Katrien Laenen" userId="bd3730a8-90a2-4d6a-bd42-3acd4988feee" providerId="ADAL" clId="{7BE87371-C06C-4DE2-A63F-415C8E03B1C7}" dt="2025-11-28T13:16:31.115" v="7447" actId="113"/>
          <ac:spMkLst>
            <pc:docMk/>
            <pc:sldMk cId="423299982" sldId="768"/>
            <ac:spMk id="4" creationId="{DEEB0D19-ABCC-68EE-CFFF-A0DD1FE36C17}"/>
          </ac:spMkLst>
        </pc:spChg>
        <pc:grpChg chg="mod">
          <ac:chgData name="Katrien Laenen" userId="bd3730a8-90a2-4d6a-bd42-3acd4988feee" providerId="ADAL" clId="{7BE87371-C06C-4DE2-A63F-415C8E03B1C7}" dt="2025-11-28T13:14:20.227" v="7389" actId="1076"/>
          <ac:grpSpMkLst>
            <pc:docMk/>
            <pc:sldMk cId="423299982" sldId="768"/>
            <ac:grpSpMk id="14" creationId="{0932054E-246E-087E-BAE9-4B81E852D234}"/>
          </ac:grpSpMkLst>
        </pc:grpChg>
        <pc:picChg chg="add mod">
          <ac:chgData name="Katrien Laenen" userId="bd3730a8-90a2-4d6a-bd42-3acd4988feee" providerId="ADAL" clId="{7BE87371-C06C-4DE2-A63F-415C8E03B1C7}" dt="2025-11-28T13:14:25.995" v="7404" actId="1038"/>
          <ac:picMkLst>
            <pc:docMk/>
            <pc:sldMk cId="423299982" sldId="768"/>
            <ac:picMk id="5" creationId="{30BE3DCB-0ACA-F183-976D-13ACF5E91BA6}"/>
          </ac:picMkLst>
        </pc:picChg>
      </pc:sldChg>
      <pc:sldChg chg="addSp delSp modSp add mod ord modNotesTx">
        <pc:chgData name="Katrien Laenen" userId="bd3730a8-90a2-4d6a-bd42-3acd4988feee" providerId="ADAL" clId="{7BE87371-C06C-4DE2-A63F-415C8E03B1C7}" dt="2025-11-28T15:21:34.266" v="9381" actId="20577"/>
        <pc:sldMkLst>
          <pc:docMk/>
          <pc:sldMk cId="1708758828" sldId="769"/>
        </pc:sldMkLst>
        <pc:spChg chg="mod">
          <ac:chgData name="Katrien Laenen" userId="bd3730a8-90a2-4d6a-bd42-3acd4988feee" providerId="ADAL" clId="{7BE87371-C06C-4DE2-A63F-415C8E03B1C7}" dt="2025-11-28T14:19:08.955" v="8270" actId="20577"/>
          <ac:spMkLst>
            <pc:docMk/>
            <pc:sldMk cId="1708758828" sldId="769"/>
            <ac:spMk id="4" creationId="{8DF7E00A-0BE5-B112-6313-FF6DCA2EB1BA}"/>
          </ac:spMkLst>
        </pc:spChg>
        <pc:spChg chg="add mod">
          <ac:chgData name="Katrien Laenen" userId="bd3730a8-90a2-4d6a-bd42-3acd4988feee" providerId="ADAL" clId="{7BE87371-C06C-4DE2-A63F-415C8E03B1C7}" dt="2025-11-28T14:09:59.464" v="8003"/>
          <ac:spMkLst>
            <pc:docMk/>
            <pc:sldMk cId="1708758828" sldId="769"/>
            <ac:spMk id="8" creationId="{AF192B61-29B3-2148-67DC-FB9EB60CDEB3}"/>
          </ac:spMkLst>
        </pc:spChg>
        <pc:picChg chg="add mod">
          <ac:chgData name="Katrien Laenen" userId="bd3730a8-90a2-4d6a-bd42-3acd4988feee" providerId="ADAL" clId="{7BE87371-C06C-4DE2-A63F-415C8E03B1C7}" dt="2025-11-28T14:19:02.675" v="8268"/>
          <ac:picMkLst>
            <pc:docMk/>
            <pc:sldMk cId="1708758828" sldId="769"/>
            <ac:picMk id="9" creationId="{84826B0A-122E-75AC-F0FA-13FED98680F7}"/>
          </ac:picMkLst>
        </pc:picChg>
      </pc:sldChg>
      <pc:sldChg chg="modSp add del mod">
        <pc:chgData name="Katrien Laenen" userId="bd3730a8-90a2-4d6a-bd42-3acd4988feee" providerId="ADAL" clId="{7BE87371-C06C-4DE2-A63F-415C8E03B1C7}" dt="2025-11-28T14:47:37.383" v="9020" actId="47"/>
        <pc:sldMkLst>
          <pc:docMk/>
          <pc:sldMk cId="2903240593" sldId="770"/>
        </pc:sldMkLst>
      </pc:sldChg>
      <pc:sldChg chg="addSp modSp add mod ord modNotesTx">
        <pc:chgData name="Katrien Laenen" userId="bd3730a8-90a2-4d6a-bd42-3acd4988feee" providerId="ADAL" clId="{7BE87371-C06C-4DE2-A63F-415C8E03B1C7}" dt="2025-12-03T16:12:23.529" v="10293" actId="20577"/>
        <pc:sldMkLst>
          <pc:docMk/>
          <pc:sldMk cId="2388580212" sldId="771"/>
        </pc:sldMkLst>
        <pc:spChg chg="mod">
          <ac:chgData name="Katrien Laenen" userId="bd3730a8-90a2-4d6a-bd42-3acd4988feee" providerId="ADAL" clId="{7BE87371-C06C-4DE2-A63F-415C8E03B1C7}" dt="2025-11-28T14:22:40.672" v="8516" actId="20577"/>
          <ac:spMkLst>
            <pc:docMk/>
            <pc:sldMk cId="2388580212" sldId="771"/>
            <ac:spMk id="4" creationId="{390A025F-BED9-1198-DE8C-14AF2378451F}"/>
          </ac:spMkLst>
        </pc:spChg>
        <pc:spChg chg="mod">
          <ac:chgData name="Katrien Laenen" userId="bd3730a8-90a2-4d6a-bd42-3acd4988feee" providerId="ADAL" clId="{7BE87371-C06C-4DE2-A63F-415C8E03B1C7}" dt="2025-11-28T14:18:17.064" v="8267" actId="20577"/>
          <ac:spMkLst>
            <pc:docMk/>
            <pc:sldMk cId="2388580212" sldId="771"/>
            <ac:spMk id="8" creationId="{DE5C1C91-327F-109F-22F6-CE3D6D675826}"/>
          </ac:spMkLst>
        </pc:spChg>
        <pc:picChg chg="add mod">
          <ac:chgData name="Katrien Laenen" userId="bd3730a8-90a2-4d6a-bd42-3acd4988feee" providerId="ADAL" clId="{7BE87371-C06C-4DE2-A63F-415C8E03B1C7}" dt="2025-11-28T14:22:32.195" v="8513"/>
          <ac:picMkLst>
            <pc:docMk/>
            <pc:sldMk cId="2388580212" sldId="771"/>
            <ac:picMk id="2" creationId="{8E9FF493-E090-5AC3-5D30-C42EE7B69A68}"/>
          </ac:picMkLst>
        </pc:picChg>
      </pc:sldChg>
      <pc:sldChg chg="addSp delSp modSp add mod ord modNotesTx">
        <pc:chgData name="Katrien Laenen" userId="bd3730a8-90a2-4d6a-bd42-3acd4988feee" providerId="ADAL" clId="{7BE87371-C06C-4DE2-A63F-415C8E03B1C7}" dt="2025-11-28T14:50:56.618" v="9151" actId="113"/>
        <pc:sldMkLst>
          <pc:docMk/>
          <pc:sldMk cId="2319171626" sldId="772"/>
        </pc:sldMkLst>
        <pc:spChg chg="add mod">
          <ac:chgData name="Katrien Laenen" userId="bd3730a8-90a2-4d6a-bd42-3acd4988feee" providerId="ADAL" clId="{7BE87371-C06C-4DE2-A63F-415C8E03B1C7}" dt="2025-11-28T14:50:56.618" v="9151" actId="113"/>
          <ac:spMkLst>
            <pc:docMk/>
            <pc:sldMk cId="2319171626" sldId="772"/>
            <ac:spMk id="4" creationId="{F88675A5-00BC-22AB-277D-5F923678845F}"/>
          </ac:spMkLst>
        </pc:spChg>
      </pc:sldChg>
      <pc:sldChg chg="addSp delSp modSp add mod modNotesTx">
        <pc:chgData name="Katrien Laenen" userId="bd3730a8-90a2-4d6a-bd42-3acd4988feee" providerId="ADAL" clId="{7BE87371-C06C-4DE2-A63F-415C8E03B1C7}" dt="2025-12-03T15:54:14.884" v="10257" actId="20577"/>
        <pc:sldMkLst>
          <pc:docMk/>
          <pc:sldMk cId="495644438" sldId="773"/>
        </pc:sldMkLst>
        <pc:spChg chg="mod">
          <ac:chgData name="Katrien Laenen" userId="bd3730a8-90a2-4d6a-bd42-3acd4988feee" providerId="ADAL" clId="{7BE87371-C06C-4DE2-A63F-415C8E03B1C7}" dt="2025-11-28T14:51:35.217" v="9159" actId="20577"/>
          <ac:spMkLst>
            <pc:docMk/>
            <pc:sldMk cId="495644438" sldId="773"/>
            <ac:spMk id="2" creationId="{76893FC5-F574-80F4-1F74-735427182077}"/>
          </ac:spMkLst>
        </pc:spChg>
        <pc:picChg chg="add mod">
          <ac:chgData name="Katrien Laenen" userId="bd3730a8-90a2-4d6a-bd42-3acd4988feee" providerId="ADAL" clId="{7BE87371-C06C-4DE2-A63F-415C8E03B1C7}" dt="2025-12-03T15:50:17.230" v="10253" actId="732"/>
          <ac:picMkLst>
            <pc:docMk/>
            <pc:sldMk cId="495644438" sldId="773"/>
            <ac:picMk id="4098" creationId="{8561F6E0-C819-CCDE-D0AE-E60ABAD6AFBA}"/>
          </ac:picMkLst>
        </pc:picChg>
      </pc:sldChg>
      <pc:sldChg chg="addSp delSp modSp add mod ord">
        <pc:chgData name="Katrien Laenen" userId="bd3730a8-90a2-4d6a-bd42-3acd4988feee" providerId="ADAL" clId="{7BE87371-C06C-4DE2-A63F-415C8E03B1C7}" dt="2025-11-28T15:20:50.698" v="9339" actId="1076"/>
        <pc:sldMkLst>
          <pc:docMk/>
          <pc:sldMk cId="684241685" sldId="774"/>
        </pc:sldMkLst>
        <pc:spChg chg="mod">
          <ac:chgData name="Katrien Laenen" userId="bd3730a8-90a2-4d6a-bd42-3acd4988feee" providerId="ADAL" clId="{7BE87371-C06C-4DE2-A63F-415C8E03B1C7}" dt="2025-11-28T14:51:50.684" v="9166" actId="255"/>
          <ac:spMkLst>
            <pc:docMk/>
            <pc:sldMk cId="684241685" sldId="774"/>
            <ac:spMk id="544" creationId="{03E5DA43-8C9F-C037-60FE-A9171DDE125E}"/>
          </ac:spMkLst>
        </pc:spChg>
        <pc:picChg chg="add mod">
          <ac:chgData name="Katrien Laenen" userId="bd3730a8-90a2-4d6a-bd42-3acd4988feee" providerId="ADAL" clId="{7BE87371-C06C-4DE2-A63F-415C8E03B1C7}" dt="2025-11-28T15:11:52.658" v="9224" actId="1076"/>
          <ac:picMkLst>
            <pc:docMk/>
            <pc:sldMk cId="684241685" sldId="774"/>
            <ac:picMk id="4" creationId="{3B4F77A3-D761-D06C-27A8-51F7BE4528D6}"/>
          </ac:picMkLst>
        </pc:picChg>
        <pc:picChg chg="add mod">
          <ac:chgData name="Katrien Laenen" userId="bd3730a8-90a2-4d6a-bd42-3acd4988feee" providerId="ADAL" clId="{7BE87371-C06C-4DE2-A63F-415C8E03B1C7}" dt="2025-11-28T15:11:52.658" v="9224" actId="1076"/>
          <ac:picMkLst>
            <pc:docMk/>
            <pc:sldMk cId="684241685" sldId="774"/>
            <ac:picMk id="5" creationId="{DD1921BC-40C4-52D8-EE68-098ED952D2B7}"/>
          </ac:picMkLst>
        </pc:picChg>
        <pc:picChg chg="add mod">
          <ac:chgData name="Katrien Laenen" userId="bd3730a8-90a2-4d6a-bd42-3acd4988feee" providerId="ADAL" clId="{7BE87371-C06C-4DE2-A63F-415C8E03B1C7}" dt="2025-11-28T15:11:52.658" v="9224" actId="1076"/>
          <ac:picMkLst>
            <pc:docMk/>
            <pc:sldMk cId="684241685" sldId="774"/>
            <ac:picMk id="6" creationId="{464CB9C5-ABF2-B3EC-2615-A4645956B77F}"/>
          </ac:picMkLst>
        </pc:picChg>
        <pc:picChg chg="add mod">
          <ac:chgData name="Katrien Laenen" userId="bd3730a8-90a2-4d6a-bd42-3acd4988feee" providerId="ADAL" clId="{7BE87371-C06C-4DE2-A63F-415C8E03B1C7}" dt="2025-11-28T15:20:50.698" v="9339" actId="1076"/>
          <ac:picMkLst>
            <pc:docMk/>
            <pc:sldMk cId="684241685" sldId="774"/>
            <ac:picMk id="8198" creationId="{B3788ADB-17AB-27F0-EA0F-45AB9EA500CE}"/>
          </ac:picMkLst>
        </pc:picChg>
      </pc:sldChg>
      <pc:sldChg chg="addSp delSp modSp add mod modNotesTx">
        <pc:chgData name="Katrien Laenen" userId="bd3730a8-90a2-4d6a-bd42-3acd4988feee" providerId="ADAL" clId="{7BE87371-C06C-4DE2-A63F-415C8E03B1C7}" dt="2025-11-28T15:19:33.494" v="9332" actId="20577"/>
        <pc:sldMkLst>
          <pc:docMk/>
          <pc:sldMk cId="3744224281" sldId="775"/>
        </pc:sldMkLst>
        <pc:spChg chg="mod">
          <ac:chgData name="Katrien Laenen" userId="bd3730a8-90a2-4d6a-bd42-3acd4988feee" providerId="ADAL" clId="{7BE87371-C06C-4DE2-A63F-415C8E03B1C7}" dt="2025-11-28T15:11:39.319" v="9223" actId="20577"/>
          <ac:spMkLst>
            <pc:docMk/>
            <pc:sldMk cId="3744224281" sldId="775"/>
            <ac:spMk id="544" creationId="{CDC2B11A-3DF2-90AC-87F9-D3157EA26A7A}"/>
          </ac:spMkLst>
        </pc:spChg>
        <pc:picChg chg="add mod">
          <ac:chgData name="Katrien Laenen" userId="bd3730a8-90a2-4d6a-bd42-3acd4988feee" providerId="ADAL" clId="{7BE87371-C06C-4DE2-A63F-415C8E03B1C7}" dt="2025-11-28T15:12:59.722" v="9262" actId="1076"/>
          <ac:picMkLst>
            <pc:docMk/>
            <pc:sldMk cId="3744224281" sldId="775"/>
            <ac:picMk id="7170" creationId="{FEF3A401-6EB6-CAC9-4F86-48FCA4E0804C}"/>
          </ac:picMkLst>
        </pc:picChg>
      </pc:sldChg>
      <pc:sldChg chg="addSp delSp modSp add mod modNotesTx">
        <pc:chgData name="Katrien Laenen" userId="bd3730a8-90a2-4d6a-bd42-3acd4988feee" providerId="ADAL" clId="{7BE87371-C06C-4DE2-A63F-415C8E03B1C7}" dt="2025-11-28T15:17:24.379" v="9327" actId="113"/>
        <pc:sldMkLst>
          <pc:docMk/>
          <pc:sldMk cId="4199156095" sldId="776"/>
        </pc:sldMkLst>
        <pc:spChg chg="add mod">
          <ac:chgData name="Katrien Laenen" userId="bd3730a8-90a2-4d6a-bd42-3acd4988feee" providerId="ADAL" clId="{7BE87371-C06C-4DE2-A63F-415C8E03B1C7}" dt="2025-11-28T15:17:24.379" v="9327" actId="113"/>
          <ac:spMkLst>
            <pc:docMk/>
            <pc:sldMk cId="4199156095" sldId="776"/>
            <ac:spMk id="3" creationId="{5E7F2E24-FCC5-E1B6-900A-63FE07BE9F1D}"/>
          </ac:spMkLst>
        </pc:spChg>
        <pc:spChg chg="mod">
          <ac:chgData name="Katrien Laenen" userId="bd3730a8-90a2-4d6a-bd42-3acd4988feee" providerId="ADAL" clId="{7BE87371-C06C-4DE2-A63F-415C8E03B1C7}" dt="2025-11-28T15:13:20.750" v="9268" actId="20577"/>
          <ac:spMkLst>
            <pc:docMk/>
            <pc:sldMk cId="4199156095" sldId="776"/>
            <ac:spMk id="544" creationId="{39117814-42FC-C0ED-892D-7664EEA4D5FB}"/>
          </ac:spMkLst>
        </pc:spChg>
        <pc:picChg chg="add mod ord">
          <ac:chgData name="Katrien Laenen" userId="bd3730a8-90a2-4d6a-bd42-3acd4988feee" providerId="ADAL" clId="{7BE87371-C06C-4DE2-A63F-415C8E03B1C7}" dt="2025-11-28T15:14:13.575" v="9276" actId="167"/>
          <ac:picMkLst>
            <pc:docMk/>
            <pc:sldMk cId="4199156095" sldId="776"/>
            <ac:picMk id="2" creationId="{458F5231-2EFA-8A73-50BA-CEEC7C72FD69}"/>
          </ac:picMkLst>
        </pc:picChg>
      </pc:sldChg>
      <pc:sldChg chg="addSp delSp new del">
        <pc:chgData name="Katrien Laenen" userId="bd3730a8-90a2-4d6a-bd42-3acd4988feee" providerId="ADAL" clId="{7BE87371-C06C-4DE2-A63F-415C8E03B1C7}" dt="2025-12-03T15:30:51.929" v="10179" actId="47"/>
        <pc:sldMkLst>
          <pc:docMk/>
          <pc:sldMk cId="2133776758" sldId="777"/>
        </pc:sldMkLst>
        <pc:picChg chg="add del">
          <ac:chgData name="Katrien Laenen" userId="bd3730a8-90a2-4d6a-bd42-3acd4988feee" providerId="ADAL" clId="{7BE87371-C06C-4DE2-A63F-415C8E03B1C7}" dt="2025-12-03T15:29:49.808" v="10177" actId="21"/>
          <ac:picMkLst>
            <pc:docMk/>
            <pc:sldMk cId="2133776758" sldId="777"/>
            <ac:picMk id="1026" creationId="{DC16FC60-7905-6FA0-6764-83C886A17EF7}"/>
          </ac:picMkLst>
        </pc:picChg>
      </pc:sldChg>
      <pc:sldChg chg="addSp delSp modSp add mod ord modNotesTx">
        <pc:chgData name="Katrien Laenen" userId="bd3730a8-90a2-4d6a-bd42-3acd4988feee" providerId="ADAL" clId="{7BE87371-C06C-4DE2-A63F-415C8E03B1C7}" dt="2025-12-04T12:59:51.019" v="10856" actId="20577"/>
        <pc:sldMkLst>
          <pc:docMk/>
          <pc:sldMk cId="228171182" sldId="778"/>
        </pc:sldMkLst>
        <pc:spChg chg="add del mod">
          <ac:chgData name="Katrien Laenen" userId="bd3730a8-90a2-4d6a-bd42-3acd4988feee" providerId="ADAL" clId="{7BE87371-C06C-4DE2-A63F-415C8E03B1C7}" dt="2025-12-03T15:30:58.729" v="10181" actId="478"/>
          <ac:spMkLst>
            <pc:docMk/>
            <pc:sldMk cId="228171182" sldId="778"/>
            <ac:spMk id="3" creationId="{CB0FD166-E10E-0BC8-B64D-4BD83FFF468C}"/>
          </ac:spMkLst>
        </pc:spChg>
        <pc:spChg chg="del">
          <ac:chgData name="Katrien Laenen" userId="bd3730a8-90a2-4d6a-bd42-3acd4988feee" providerId="ADAL" clId="{7BE87371-C06C-4DE2-A63F-415C8E03B1C7}" dt="2025-12-03T15:30:55.374" v="10180" actId="478"/>
          <ac:spMkLst>
            <pc:docMk/>
            <pc:sldMk cId="228171182" sldId="778"/>
            <ac:spMk id="437" creationId="{A4E9EEE9-5E7E-EB34-17B1-CAE46C0252BE}"/>
          </ac:spMkLst>
        </pc:spChg>
        <pc:spChg chg="mod">
          <ac:chgData name="Katrien Laenen" userId="bd3730a8-90a2-4d6a-bd42-3acd4988feee" providerId="ADAL" clId="{7BE87371-C06C-4DE2-A63F-415C8E03B1C7}" dt="2025-12-04T12:59:24.391" v="10778" actId="20577"/>
          <ac:spMkLst>
            <pc:docMk/>
            <pc:sldMk cId="228171182" sldId="778"/>
            <ac:spMk id="438" creationId="{9666AA32-A3E9-48ED-1E99-E8B574B7D607}"/>
          </ac:spMkLst>
        </pc:spChg>
        <pc:picChg chg="add mod">
          <ac:chgData name="Katrien Laenen" userId="bd3730a8-90a2-4d6a-bd42-3acd4988feee" providerId="ADAL" clId="{7BE87371-C06C-4DE2-A63F-415C8E03B1C7}" dt="2025-12-03T15:48:31.460" v="10251" actId="1076"/>
          <ac:picMkLst>
            <pc:docMk/>
            <pc:sldMk cId="228171182" sldId="778"/>
            <ac:picMk id="1026" creationId="{DC16FC60-7905-6FA0-6764-83C886A17EF7}"/>
          </ac:picMkLst>
        </pc:picChg>
      </pc:sldChg>
      <pc:sldChg chg="addSp delSp modSp add mod ord modNotesTx">
        <pc:chgData name="Katrien Laenen" userId="bd3730a8-90a2-4d6a-bd42-3acd4988feee" providerId="ADAL" clId="{7BE87371-C06C-4DE2-A63F-415C8E03B1C7}" dt="2025-12-03T15:44:41.869" v="10244" actId="113"/>
        <pc:sldMkLst>
          <pc:docMk/>
          <pc:sldMk cId="3817501442" sldId="779"/>
        </pc:sldMkLst>
        <pc:spChg chg="mod">
          <ac:chgData name="Katrien Laenen" userId="bd3730a8-90a2-4d6a-bd42-3acd4988feee" providerId="ADAL" clId="{7BE87371-C06C-4DE2-A63F-415C8E03B1C7}" dt="2025-12-03T15:37:10.815" v="10218" actId="20577"/>
          <ac:spMkLst>
            <pc:docMk/>
            <pc:sldMk cId="3817501442" sldId="779"/>
            <ac:spMk id="4" creationId="{AC2F5423-ECC9-2A47-02D9-A1CB8FF920E4}"/>
          </ac:spMkLst>
        </pc:spChg>
        <pc:spChg chg="del">
          <ac:chgData name="Katrien Laenen" userId="bd3730a8-90a2-4d6a-bd42-3acd4988feee" providerId="ADAL" clId="{7BE87371-C06C-4DE2-A63F-415C8E03B1C7}" dt="2025-12-03T15:35:30.306" v="10187" actId="478"/>
          <ac:spMkLst>
            <pc:docMk/>
            <pc:sldMk cId="3817501442" sldId="779"/>
            <ac:spMk id="5" creationId="{12725A96-481B-A30C-7523-EF14F21F6042}"/>
          </ac:spMkLst>
        </pc:spChg>
        <pc:spChg chg="del">
          <ac:chgData name="Katrien Laenen" userId="bd3730a8-90a2-4d6a-bd42-3acd4988feee" providerId="ADAL" clId="{7BE87371-C06C-4DE2-A63F-415C8E03B1C7}" dt="2025-12-03T15:35:32.186" v="10188" actId="478"/>
          <ac:spMkLst>
            <pc:docMk/>
            <pc:sldMk cId="3817501442" sldId="779"/>
            <ac:spMk id="6" creationId="{88182174-8998-A9B3-63B3-8643BC4E0D8D}"/>
          </ac:spMkLst>
        </pc:spChg>
        <pc:picChg chg="add mod">
          <ac:chgData name="Katrien Laenen" userId="bd3730a8-90a2-4d6a-bd42-3acd4988feee" providerId="ADAL" clId="{7BE87371-C06C-4DE2-A63F-415C8E03B1C7}" dt="2025-12-03T15:35:53.823" v="10192" actId="167"/>
          <ac:picMkLst>
            <pc:docMk/>
            <pc:sldMk cId="3817501442" sldId="779"/>
            <ac:picMk id="2050" creationId="{B3E1A3A9-908F-A18B-F7C4-F33C8B3C7AAC}"/>
          </ac:picMkLst>
        </pc:picChg>
        <pc:picChg chg="del">
          <ac:chgData name="Katrien Laenen" userId="bd3730a8-90a2-4d6a-bd42-3acd4988feee" providerId="ADAL" clId="{7BE87371-C06C-4DE2-A63F-415C8E03B1C7}" dt="2025-12-03T15:35:26.265" v="10186" actId="478"/>
          <ac:picMkLst>
            <pc:docMk/>
            <pc:sldMk cId="3817501442" sldId="779"/>
            <ac:picMk id="3074" creationId="{CA30E65D-9A8B-4171-92EC-61B457BC9279}"/>
          </ac:picMkLst>
        </pc:picChg>
      </pc:sldChg>
      <pc:sldChg chg="addSp delSp modSp new mod ord">
        <pc:chgData name="Katrien Laenen" userId="bd3730a8-90a2-4d6a-bd42-3acd4988feee" providerId="ADAL" clId="{7BE87371-C06C-4DE2-A63F-415C8E03B1C7}" dt="2025-12-03T17:11:31.956" v="10724" actId="20577"/>
        <pc:sldMkLst>
          <pc:docMk/>
          <pc:sldMk cId="3454454336" sldId="780"/>
        </pc:sldMkLst>
        <pc:spChg chg="mod">
          <ac:chgData name="Katrien Laenen" userId="bd3730a8-90a2-4d6a-bd42-3acd4988feee" providerId="ADAL" clId="{7BE87371-C06C-4DE2-A63F-415C8E03B1C7}" dt="2025-12-03T17:11:31.956" v="10724" actId="20577"/>
          <ac:spMkLst>
            <pc:docMk/>
            <pc:sldMk cId="3454454336" sldId="780"/>
            <ac:spMk id="2" creationId="{1AC14ED1-2010-8F13-5F1D-CEDBB1B12EC4}"/>
          </ac:spMkLst>
        </pc:spChg>
        <pc:spChg chg="del">
          <ac:chgData name="Katrien Laenen" userId="bd3730a8-90a2-4d6a-bd42-3acd4988feee" providerId="ADAL" clId="{7BE87371-C06C-4DE2-A63F-415C8E03B1C7}" dt="2025-12-03T16:37:12.923" v="10313" actId="478"/>
          <ac:spMkLst>
            <pc:docMk/>
            <pc:sldMk cId="3454454336" sldId="780"/>
            <ac:spMk id="4" creationId="{A4DD8328-12CA-E6C2-2DB9-24978580297D}"/>
          </ac:spMkLst>
        </pc:spChg>
        <pc:graphicFrameChg chg="add del">
          <ac:chgData name="Katrien Laenen" userId="bd3730a8-90a2-4d6a-bd42-3acd4988feee" providerId="ADAL" clId="{7BE87371-C06C-4DE2-A63F-415C8E03B1C7}" dt="2025-12-03T16:36:49.819" v="10308" actId="3680"/>
          <ac:graphicFrameMkLst>
            <pc:docMk/>
            <pc:sldMk cId="3454454336" sldId="780"/>
            <ac:graphicFrameMk id="5" creationId="{67BAA0BE-4574-8717-D914-62D7CD636339}"/>
          </ac:graphicFrameMkLst>
        </pc:graphicFrameChg>
        <pc:graphicFrameChg chg="add mod modGraphic">
          <ac:chgData name="Katrien Laenen" userId="bd3730a8-90a2-4d6a-bd42-3acd4988feee" providerId="ADAL" clId="{7BE87371-C06C-4DE2-A63F-415C8E03B1C7}" dt="2025-12-03T17:08:33.703" v="10683" actId="2711"/>
          <ac:graphicFrameMkLst>
            <pc:docMk/>
            <pc:sldMk cId="3454454336" sldId="780"/>
            <ac:graphicFrameMk id="6" creationId="{9DC9162C-5FD1-FFD5-F967-7FA8316D5238}"/>
          </ac:graphicFrameMkLst>
        </pc:graphicFrameChg>
      </pc:sldChg>
      <pc:sldChg chg="new del">
        <pc:chgData name="Katrien Laenen" userId="bd3730a8-90a2-4d6a-bd42-3acd4988feee" providerId="ADAL" clId="{7BE87371-C06C-4DE2-A63F-415C8E03B1C7}" dt="2025-12-03T16:35:58.352" v="10295" actId="47"/>
        <pc:sldMkLst>
          <pc:docMk/>
          <pc:sldMk cId="4141810334" sldId="780"/>
        </pc:sldMkLst>
      </pc:sldChg>
      <pc:sldMasterChg chg="delSldLayout">
        <pc:chgData name="Katrien Laenen" userId="bd3730a8-90a2-4d6a-bd42-3acd4988feee" providerId="ADAL" clId="{7BE87371-C06C-4DE2-A63F-415C8E03B1C7}" dt="2025-11-21T08:55:41.749" v="236" actId="2696"/>
        <pc:sldMasterMkLst>
          <pc:docMk/>
          <pc:sldMasterMk cId="3084859822" sldId="2147483648"/>
        </pc:sldMasterMkLst>
        <pc:sldLayoutChg chg="del">
          <pc:chgData name="Katrien Laenen" userId="bd3730a8-90a2-4d6a-bd42-3acd4988feee" providerId="ADAL" clId="{7BE87371-C06C-4DE2-A63F-415C8E03B1C7}" dt="2025-11-21T08:55:41.749" v="236" actId="2696"/>
          <pc:sldLayoutMkLst>
            <pc:docMk/>
            <pc:sldMasterMk cId="3084859822" sldId="2147483648"/>
            <pc:sldLayoutMk cId="2924845681" sldId="214748391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F21C03-4E55-49FD-A0E0-ED447F2F55D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nl-BE"/>
        </a:p>
      </dgm:t>
    </dgm:pt>
    <dgm:pt modelId="{C6A32A84-8A73-4D71-A2AF-D549FFAB583B}">
      <dgm:prSet phldrT="[Text]"/>
      <dgm:spPr/>
      <dgm:t>
        <a:bodyPr/>
        <a:lstStyle/>
        <a:p>
          <a:r>
            <a:rPr lang="en-US" dirty="0"/>
            <a:t>Frequence- based features </a:t>
          </a:r>
        </a:p>
      </dgm:t>
    </dgm:pt>
    <dgm:pt modelId="{C96BBDAB-A0DB-449E-A12E-D1C7F3481CA4}" type="parTrans" cxnId="{3AD6D752-A014-4F46-9AE3-4002259108F8}">
      <dgm:prSet/>
      <dgm:spPr/>
      <dgm:t>
        <a:bodyPr/>
        <a:lstStyle/>
        <a:p>
          <a:endParaRPr lang="en-US"/>
        </a:p>
      </dgm:t>
    </dgm:pt>
    <dgm:pt modelId="{040B8AFF-0065-4375-9E11-555CF2672F97}" type="sibTrans" cxnId="{3AD6D752-A014-4F46-9AE3-4002259108F8}">
      <dgm:prSet/>
      <dgm:spPr/>
      <dgm:t>
        <a:bodyPr/>
        <a:lstStyle/>
        <a:p>
          <a:endParaRPr lang="en-US"/>
        </a:p>
      </dgm:t>
    </dgm:pt>
    <dgm:pt modelId="{0A1BC136-8DD9-4387-8ECA-41DE6E066D29}">
      <dgm:prSet phldrT="[Text]"/>
      <dgm:spPr/>
      <dgm:t>
        <a:bodyPr/>
        <a:lstStyle/>
        <a:p>
          <a:r>
            <a:rPr lang="en-US" dirty="0"/>
            <a:t>Neural word embeddings</a:t>
          </a:r>
        </a:p>
      </dgm:t>
    </dgm:pt>
    <dgm:pt modelId="{B7E5E66E-7F8B-4BA7-93CE-909998E7479C}" type="parTrans" cxnId="{D64A1ABE-1F95-4390-AF22-8DF2959FD825}">
      <dgm:prSet/>
      <dgm:spPr/>
      <dgm:t>
        <a:bodyPr/>
        <a:lstStyle/>
        <a:p>
          <a:endParaRPr lang="en-US"/>
        </a:p>
      </dgm:t>
    </dgm:pt>
    <dgm:pt modelId="{560BC5A1-9A3F-4A6D-BB66-C20758119784}" type="sibTrans" cxnId="{D64A1ABE-1F95-4390-AF22-8DF2959FD825}">
      <dgm:prSet/>
      <dgm:spPr/>
      <dgm:t>
        <a:bodyPr/>
        <a:lstStyle/>
        <a:p>
          <a:endParaRPr lang="en-US"/>
        </a:p>
      </dgm:t>
    </dgm:pt>
    <dgm:pt modelId="{90A7064B-FC46-43A9-905A-38A84C47B80E}">
      <dgm:prSet phldrT="[Text]"/>
      <dgm:spPr/>
      <dgm:t>
        <a:bodyPr/>
        <a:lstStyle/>
        <a:p>
          <a:r>
            <a:rPr lang="en-US" dirty="0"/>
            <a:t>RNN models</a:t>
          </a:r>
        </a:p>
      </dgm:t>
    </dgm:pt>
    <dgm:pt modelId="{AA9CEF92-A057-4733-BB05-3E67CB8EEDA7}" type="parTrans" cxnId="{676F31C4-91D7-4A74-B5B1-D527E9AC06C1}">
      <dgm:prSet/>
      <dgm:spPr/>
      <dgm:t>
        <a:bodyPr/>
        <a:lstStyle/>
        <a:p>
          <a:endParaRPr lang="en-US"/>
        </a:p>
      </dgm:t>
    </dgm:pt>
    <dgm:pt modelId="{458E9C11-C738-4828-93EE-F3ADA020A17A}" type="sibTrans" cxnId="{676F31C4-91D7-4A74-B5B1-D527E9AC06C1}">
      <dgm:prSet/>
      <dgm:spPr/>
      <dgm:t>
        <a:bodyPr/>
        <a:lstStyle/>
        <a:p>
          <a:endParaRPr lang="en-US"/>
        </a:p>
      </dgm:t>
    </dgm:pt>
    <dgm:pt modelId="{A808EB1D-DE85-437E-8947-962BF03D93ED}">
      <dgm:prSet phldrT="[Text]"/>
      <dgm:spPr/>
      <dgm:t>
        <a:bodyPr/>
        <a:lstStyle/>
        <a:p>
          <a:r>
            <a:rPr lang="en-US" dirty="0"/>
            <a:t>LSTM models</a:t>
          </a:r>
        </a:p>
      </dgm:t>
    </dgm:pt>
    <dgm:pt modelId="{2D954369-1464-4CBA-A9F0-7CC716BEA058}" type="parTrans" cxnId="{DA5813EC-555F-41FA-80E6-AD72674AFC38}">
      <dgm:prSet/>
      <dgm:spPr/>
      <dgm:t>
        <a:bodyPr/>
        <a:lstStyle/>
        <a:p>
          <a:endParaRPr lang="en-US"/>
        </a:p>
      </dgm:t>
    </dgm:pt>
    <dgm:pt modelId="{0C64CD90-1B07-46E6-A766-30EE608A5AC9}" type="sibTrans" cxnId="{DA5813EC-555F-41FA-80E6-AD72674AFC38}">
      <dgm:prSet/>
      <dgm:spPr/>
      <dgm:t>
        <a:bodyPr/>
        <a:lstStyle/>
        <a:p>
          <a:endParaRPr lang="en-US"/>
        </a:p>
      </dgm:t>
    </dgm:pt>
    <dgm:pt modelId="{D94F4F0A-2F4D-43C3-9119-3C57BCB30732}">
      <dgm:prSet phldrT="[Text]"/>
      <dgm:spPr/>
      <dgm:t>
        <a:bodyPr/>
        <a:lstStyle/>
        <a:p>
          <a:r>
            <a:rPr lang="en-US" dirty="0"/>
            <a:t>Seq2seq models (with attention)</a:t>
          </a:r>
        </a:p>
      </dgm:t>
    </dgm:pt>
    <dgm:pt modelId="{EB0F0E50-5C00-4ECD-A41D-7CE877555991}" type="parTrans" cxnId="{DDEB9EAF-5894-41A9-8960-B31271CB42FF}">
      <dgm:prSet/>
      <dgm:spPr/>
      <dgm:t>
        <a:bodyPr/>
        <a:lstStyle/>
        <a:p>
          <a:endParaRPr lang="en-US"/>
        </a:p>
      </dgm:t>
    </dgm:pt>
    <dgm:pt modelId="{53C8DCBE-267F-48D3-A601-B01FDF1140DA}" type="sibTrans" cxnId="{DDEB9EAF-5894-41A9-8960-B31271CB42FF}">
      <dgm:prSet/>
      <dgm:spPr/>
      <dgm:t>
        <a:bodyPr/>
        <a:lstStyle/>
        <a:p>
          <a:endParaRPr lang="en-US"/>
        </a:p>
      </dgm:t>
    </dgm:pt>
    <dgm:pt modelId="{A5CB7D31-71BB-41F0-86A5-561A336DD340}">
      <dgm:prSet phldrT="[Text]"/>
      <dgm:spPr/>
      <dgm:t>
        <a:bodyPr/>
        <a:lstStyle/>
        <a:p>
          <a:r>
            <a:rPr lang="en-US" dirty="0"/>
            <a:t>Transformers  and LLMs</a:t>
          </a:r>
        </a:p>
      </dgm:t>
    </dgm:pt>
    <dgm:pt modelId="{F27D2426-6B1A-471F-99FC-6D9639FA67B9}" type="parTrans" cxnId="{586D4F8E-0E4A-40CF-AAB4-A4C195CEDCFF}">
      <dgm:prSet/>
      <dgm:spPr/>
      <dgm:t>
        <a:bodyPr/>
        <a:lstStyle/>
        <a:p>
          <a:endParaRPr lang="en-US"/>
        </a:p>
      </dgm:t>
    </dgm:pt>
    <dgm:pt modelId="{06BB2BA3-BB18-4774-A0C2-3887CF990883}" type="sibTrans" cxnId="{586D4F8E-0E4A-40CF-AAB4-A4C195CEDCFF}">
      <dgm:prSet/>
      <dgm:spPr/>
      <dgm:t>
        <a:bodyPr/>
        <a:lstStyle/>
        <a:p>
          <a:endParaRPr lang="en-US"/>
        </a:p>
      </dgm:t>
    </dgm:pt>
    <dgm:pt modelId="{5BC71174-D677-44F5-85D4-24A8891849ED}">
      <dgm:prSet phldrT="[Text]"/>
      <dgm:spPr/>
      <dgm:t>
        <a:bodyPr/>
        <a:lstStyle/>
        <a:p>
          <a:r>
            <a:rPr lang="en-US" dirty="0"/>
            <a:t>Pre-trained language models</a:t>
          </a:r>
        </a:p>
      </dgm:t>
    </dgm:pt>
    <dgm:pt modelId="{BDEAC1E9-4C6F-4B1B-84B5-887AF4195509}" type="parTrans" cxnId="{96D361D8-4FE5-4D97-8883-5C72BF5A03F9}">
      <dgm:prSet/>
      <dgm:spPr/>
      <dgm:t>
        <a:bodyPr/>
        <a:lstStyle/>
        <a:p>
          <a:endParaRPr lang="en-US"/>
        </a:p>
      </dgm:t>
    </dgm:pt>
    <dgm:pt modelId="{C9B666DB-8407-49DF-A9DF-92866647C302}" type="sibTrans" cxnId="{96D361D8-4FE5-4D97-8883-5C72BF5A03F9}">
      <dgm:prSet/>
      <dgm:spPr/>
      <dgm:t>
        <a:bodyPr/>
        <a:lstStyle/>
        <a:p>
          <a:endParaRPr lang="en-US"/>
        </a:p>
      </dgm:t>
    </dgm:pt>
    <dgm:pt modelId="{37167B49-1022-48E4-A840-7F45DDD3D640}" type="pres">
      <dgm:prSet presAssocID="{2BF21C03-4E55-49FD-A0E0-ED447F2F55D2}" presName="CompostProcess" presStyleCnt="0">
        <dgm:presLayoutVars>
          <dgm:dir/>
          <dgm:resizeHandles val="exact"/>
        </dgm:presLayoutVars>
      </dgm:prSet>
      <dgm:spPr/>
    </dgm:pt>
    <dgm:pt modelId="{7B80CC41-3CE6-4BFB-BD86-4445173EB4E2}" type="pres">
      <dgm:prSet presAssocID="{2BF21C03-4E55-49FD-A0E0-ED447F2F55D2}" presName="arrow" presStyleLbl="bgShp" presStyleIdx="0" presStyleCnt="1"/>
      <dgm:spPr/>
    </dgm:pt>
    <dgm:pt modelId="{8F7B4068-7234-4BC3-B7FA-FACE7BC71785}" type="pres">
      <dgm:prSet presAssocID="{2BF21C03-4E55-49FD-A0E0-ED447F2F55D2}" presName="linearProcess" presStyleCnt="0"/>
      <dgm:spPr/>
    </dgm:pt>
    <dgm:pt modelId="{84F12B37-9E09-412F-A427-D78D7741004C}" type="pres">
      <dgm:prSet presAssocID="{C6A32A84-8A73-4D71-A2AF-D549FFAB583B}" presName="textNode" presStyleLbl="node1" presStyleIdx="0" presStyleCnt="7">
        <dgm:presLayoutVars>
          <dgm:bulletEnabled val="1"/>
        </dgm:presLayoutVars>
      </dgm:prSet>
      <dgm:spPr/>
    </dgm:pt>
    <dgm:pt modelId="{7A78BFE8-B64B-40FB-A68B-74CF753F7B61}" type="pres">
      <dgm:prSet presAssocID="{040B8AFF-0065-4375-9E11-555CF2672F97}" presName="sibTrans" presStyleCnt="0"/>
      <dgm:spPr/>
    </dgm:pt>
    <dgm:pt modelId="{AA6A06FE-A756-4791-AC19-337829E016B9}" type="pres">
      <dgm:prSet presAssocID="{0A1BC136-8DD9-4387-8ECA-41DE6E066D29}" presName="textNode" presStyleLbl="node1" presStyleIdx="1" presStyleCnt="7">
        <dgm:presLayoutVars>
          <dgm:bulletEnabled val="1"/>
        </dgm:presLayoutVars>
      </dgm:prSet>
      <dgm:spPr/>
    </dgm:pt>
    <dgm:pt modelId="{6B570F24-4E6B-4D89-A822-853CA849FE5B}" type="pres">
      <dgm:prSet presAssocID="{560BC5A1-9A3F-4A6D-BB66-C20758119784}" presName="sibTrans" presStyleCnt="0"/>
      <dgm:spPr/>
    </dgm:pt>
    <dgm:pt modelId="{B8D6AF21-C03A-46B6-8987-64C884646956}" type="pres">
      <dgm:prSet presAssocID="{90A7064B-FC46-43A9-905A-38A84C47B80E}" presName="textNode" presStyleLbl="node1" presStyleIdx="2" presStyleCnt="7">
        <dgm:presLayoutVars>
          <dgm:bulletEnabled val="1"/>
        </dgm:presLayoutVars>
      </dgm:prSet>
      <dgm:spPr/>
    </dgm:pt>
    <dgm:pt modelId="{A7A6447A-5189-4797-A22A-5CBA98E6EC5C}" type="pres">
      <dgm:prSet presAssocID="{458E9C11-C738-4828-93EE-F3ADA020A17A}" presName="sibTrans" presStyleCnt="0"/>
      <dgm:spPr/>
    </dgm:pt>
    <dgm:pt modelId="{8B23CC47-9012-4033-9B7F-349F294CE88C}" type="pres">
      <dgm:prSet presAssocID="{A808EB1D-DE85-437E-8947-962BF03D93ED}" presName="textNode" presStyleLbl="node1" presStyleIdx="3" presStyleCnt="7">
        <dgm:presLayoutVars>
          <dgm:bulletEnabled val="1"/>
        </dgm:presLayoutVars>
      </dgm:prSet>
      <dgm:spPr/>
    </dgm:pt>
    <dgm:pt modelId="{76FAB3AC-7B6E-4ABE-ADC4-780CE9E56175}" type="pres">
      <dgm:prSet presAssocID="{0C64CD90-1B07-46E6-A766-30EE608A5AC9}" presName="sibTrans" presStyleCnt="0"/>
      <dgm:spPr/>
    </dgm:pt>
    <dgm:pt modelId="{260FAFAD-B654-4211-88C3-7E5BAF35B827}" type="pres">
      <dgm:prSet presAssocID="{D94F4F0A-2F4D-43C3-9119-3C57BCB30732}" presName="textNode" presStyleLbl="node1" presStyleIdx="4" presStyleCnt="7">
        <dgm:presLayoutVars>
          <dgm:bulletEnabled val="1"/>
        </dgm:presLayoutVars>
      </dgm:prSet>
      <dgm:spPr/>
    </dgm:pt>
    <dgm:pt modelId="{D546D109-833A-4236-9D03-3F45D980A894}" type="pres">
      <dgm:prSet presAssocID="{53C8DCBE-267F-48D3-A601-B01FDF1140DA}" presName="sibTrans" presStyleCnt="0"/>
      <dgm:spPr/>
    </dgm:pt>
    <dgm:pt modelId="{B0B3138E-DFE8-49AF-897E-7E377D06CF59}" type="pres">
      <dgm:prSet presAssocID="{5BC71174-D677-44F5-85D4-24A8891849ED}" presName="textNode" presStyleLbl="node1" presStyleIdx="5" presStyleCnt="7">
        <dgm:presLayoutVars>
          <dgm:bulletEnabled val="1"/>
        </dgm:presLayoutVars>
      </dgm:prSet>
      <dgm:spPr/>
    </dgm:pt>
    <dgm:pt modelId="{DB8245CD-CD9D-4917-8C94-A691078D5114}" type="pres">
      <dgm:prSet presAssocID="{C9B666DB-8407-49DF-A9DF-92866647C302}" presName="sibTrans" presStyleCnt="0"/>
      <dgm:spPr/>
    </dgm:pt>
    <dgm:pt modelId="{0435E3A7-A7F8-4E6D-B73B-B4FFE35588D8}" type="pres">
      <dgm:prSet presAssocID="{A5CB7D31-71BB-41F0-86A5-561A336DD340}" presName="textNode" presStyleLbl="node1" presStyleIdx="6" presStyleCnt="7">
        <dgm:presLayoutVars>
          <dgm:bulletEnabled val="1"/>
        </dgm:presLayoutVars>
      </dgm:prSet>
      <dgm:spPr/>
    </dgm:pt>
  </dgm:ptLst>
  <dgm:cxnLst>
    <dgm:cxn modelId="{DD348104-8A9A-4AE2-991D-6CB8BB79FE51}" type="presOf" srcId="{2BF21C03-4E55-49FD-A0E0-ED447F2F55D2}" destId="{37167B49-1022-48E4-A840-7F45DDD3D640}" srcOrd="0" destOrd="0" presId="urn:microsoft.com/office/officeart/2005/8/layout/hProcess9"/>
    <dgm:cxn modelId="{BAD2E61E-E14C-4E87-B4EA-756751D4B5B1}" type="presOf" srcId="{90A7064B-FC46-43A9-905A-38A84C47B80E}" destId="{B8D6AF21-C03A-46B6-8987-64C884646956}" srcOrd="0" destOrd="0" presId="urn:microsoft.com/office/officeart/2005/8/layout/hProcess9"/>
    <dgm:cxn modelId="{7F86A852-3711-4F99-BC3C-FF9CE3EBCCF6}" type="presOf" srcId="{D94F4F0A-2F4D-43C3-9119-3C57BCB30732}" destId="{260FAFAD-B654-4211-88C3-7E5BAF35B827}" srcOrd="0" destOrd="0" presId="urn:microsoft.com/office/officeart/2005/8/layout/hProcess9"/>
    <dgm:cxn modelId="{3AD6D752-A014-4F46-9AE3-4002259108F8}" srcId="{2BF21C03-4E55-49FD-A0E0-ED447F2F55D2}" destId="{C6A32A84-8A73-4D71-A2AF-D549FFAB583B}" srcOrd="0" destOrd="0" parTransId="{C96BBDAB-A0DB-449E-A12E-D1C7F3481CA4}" sibTransId="{040B8AFF-0065-4375-9E11-555CF2672F97}"/>
    <dgm:cxn modelId="{EA3E047D-DDCD-4D70-9924-975559F45A86}" type="presOf" srcId="{0A1BC136-8DD9-4387-8ECA-41DE6E066D29}" destId="{AA6A06FE-A756-4791-AC19-337829E016B9}" srcOrd="0" destOrd="0" presId="urn:microsoft.com/office/officeart/2005/8/layout/hProcess9"/>
    <dgm:cxn modelId="{586D4F8E-0E4A-40CF-AAB4-A4C195CEDCFF}" srcId="{2BF21C03-4E55-49FD-A0E0-ED447F2F55D2}" destId="{A5CB7D31-71BB-41F0-86A5-561A336DD340}" srcOrd="6" destOrd="0" parTransId="{F27D2426-6B1A-471F-99FC-6D9639FA67B9}" sibTransId="{06BB2BA3-BB18-4774-A0C2-3887CF990883}"/>
    <dgm:cxn modelId="{6E43D093-94DE-4295-A663-936E4484B5B7}" type="presOf" srcId="{A5CB7D31-71BB-41F0-86A5-561A336DD340}" destId="{0435E3A7-A7F8-4E6D-B73B-B4FFE35588D8}" srcOrd="0" destOrd="0" presId="urn:microsoft.com/office/officeart/2005/8/layout/hProcess9"/>
    <dgm:cxn modelId="{D90A4898-7CD7-43AC-9383-755D0F8413A2}" type="presOf" srcId="{C6A32A84-8A73-4D71-A2AF-D549FFAB583B}" destId="{84F12B37-9E09-412F-A427-D78D7741004C}" srcOrd="0" destOrd="0" presId="urn:microsoft.com/office/officeart/2005/8/layout/hProcess9"/>
    <dgm:cxn modelId="{692531AE-382B-4928-AAD2-9A22E28A7EA1}" type="presOf" srcId="{5BC71174-D677-44F5-85D4-24A8891849ED}" destId="{B0B3138E-DFE8-49AF-897E-7E377D06CF59}" srcOrd="0" destOrd="0" presId="urn:microsoft.com/office/officeart/2005/8/layout/hProcess9"/>
    <dgm:cxn modelId="{DDEB9EAF-5894-41A9-8960-B31271CB42FF}" srcId="{2BF21C03-4E55-49FD-A0E0-ED447F2F55D2}" destId="{D94F4F0A-2F4D-43C3-9119-3C57BCB30732}" srcOrd="4" destOrd="0" parTransId="{EB0F0E50-5C00-4ECD-A41D-7CE877555991}" sibTransId="{53C8DCBE-267F-48D3-A601-B01FDF1140DA}"/>
    <dgm:cxn modelId="{D64A1ABE-1F95-4390-AF22-8DF2959FD825}" srcId="{2BF21C03-4E55-49FD-A0E0-ED447F2F55D2}" destId="{0A1BC136-8DD9-4387-8ECA-41DE6E066D29}" srcOrd="1" destOrd="0" parTransId="{B7E5E66E-7F8B-4BA7-93CE-909998E7479C}" sibTransId="{560BC5A1-9A3F-4A6D-BB66-C20758119784}"/>
    <dgm:cxn modelId="{676F31C4-91D7-4A74-B5B1-D527E9AC06C1}" srcId="{2BF21C03-4E55-49FD-A0E0-ED447F2F55D2}" destId="{90A7064B-FC46-43A9-905A-38A84C47B80E}" srcOrd="2" destOrd="0" parTransId="{AA9CEF92-A057-4733-BB05-3E67CB8EEDA7}" sibTransId="{458E9C11-C738-4828-93EE-F3ADA020A17A}"/>
    <dgm:cxn modelId="{96D361D8-4FE5-4D97-8883-5C72BF5A03F9}" srcId="{2BF21C03-4E55-49FD-A0E0-ED447F2F55D2}" destId="{5BC71174-D677-44F5-85D4-24A8891849ED}" srcOrd="5" destOrd="0" parTransId="{BDEAC1E9-4C6F-4B1B-84B5-887AF4195509}" sibTransId="{C9B666DB-8407-49DF-A9DF-92866647C302}"/>
    <dgm:cxn modelId="{DA5813EC-555F-41FA-80E6-AD72674AFC38}" srcId="{2BF21C03-4E55-49FD-A0E0-ED447F2F55D2}" destId="{A808EB1D-DE85-437E-8947-962BF03D93ED}" srcOrd="3" destOrd="0" parTransId="{2D954369-1464-4CBA-A9F0-7CC716BEA058}" sibTransId="{0C64CD90-1B07-46E6-A766-30EE608A5AC9}"/>
    <dgm:cxn modelId="{5B4E8BF9-3757-4BCC-8BD7-306B47E71991}" type="presOf" srcId="{A808EB1D-DE85-437E-8947-962BF03D93ED}" destId="{8B23CC47-9012-4033-9B7F-349F294CE88C}" srcOrd="0" destOrd="0" presId="urn:microsoft.com/office/officeart/2005/8/layout/hProcess9"/>
    <dgm:cxn modelId="{635CC5FF-332E-4D40-992E-46D15848E01B}" type="presParOf" srcId="{37167B49-1022-48E4-A840-7F45DDD3D640}" destId="{7B80CC41-3CE6-4BFB-BD86-4445173EB4E2}" srcOrd="0" destOrd="0" presId="urn:microsoft.com/office/officeart/2005/8/layout/hProcess9"/>
    <dgm:cxn modelId="{F4F343E5-A343-4ACB-AAB1-53847F440ED7}" type="presParOf" srcId="{37167B49-1022-48E4-A840-7F45DDD3D640}" destId="{8F7B4068-7234-4BC3-B7FA-FACE7BC71785}" srcOrd="1" destOrd="0" presId="urn:microsoft.com/office/officeart/2005/8/layout/hProcess9"/>
    <dgm:cxn modelId="{D9369073-5E8C-45F6-A2E9-B9B197053913}" type="presParOf" srcId="{8F7B4068-7234-4BC3-B7FA-FACE7BC71785}" destId="{84F12B37-9E09-412F-A427-D78D7741004C}" srcOrd="0" destOrd="0" presId="urn:microsoft.com/office/officeart/2005/8/layout/hProcess9"/>
    <dgm:cxn modelId="{4179A030-F840-4A61-A537-396BE2C9F5E6}" type="presParOf" srcId="{8F7B4068-7234-4BC3-B7FA-FACE7BC71785}" destId="{7A78BFE8-B64B-40FB-A68B-74CF753F7B61}" srcOrd="1" destOrd="0" presId="urn:microsoft.com/office/officeart/2005/8/layout/hProcess9"/>
    <dgm:cxn modelId="{E67CCBF6-12A1-4E4C-A7EF-414B487883F7}" type="presParOf" srcId="{8F7B4068-7234-4BC3-B7FA-FACE7BC71785}" destId="{AA6A06FE-A756-4791-AC19-337829E016B9}" srcOrd="2" destOrd="0" presId="urn:microsoft.com/office/officeart/2005/8/layout/hProcess9"/>
    <dgm:cxn modelId="{C28A39BC-9AA3-4CE4-9DD5-5A55F7368131}" type="presParOf" srcId="{8F7B4068-7234-4BC3-B7FA-FACE7BC71785}" destId="{6B570F24-4E6B-4D89-A822-853CA849FE5B}" srcOrd="3" destOrd="0" presId="urn:microsoft.com/office/officeart/2005/8/layout/hProcess9"/>
    <dgm:cxn modelId="{D9C34EBB-9CDA-4D99-AFE7-EE62071324D0}" type="presParOf" srcId="{8F7B4068-7234-4BC3-B7FA-FACE7BC71785}" destId="{B8D6AF21-C03A-46B6-8987-64C884646956}" srcOrd="4" destOrd="0" presId="urn:microsoft.com/office/officeart/2005/8/layout/hProcess9"/>
    <dgm:cxn modelId="{F1BAD8B9-41EA-4AD0-B85C-005A763B9526}" type="presParOf" srcId="{8F7B4068-7234-4BC3-B7FA-FACE7BC71785}" destId="{A7A6447A-5189-4797-A22A-5CBA98E6EC5C}" srcOrd="5" destOrd="0" presId="urn:microsoft.com/office/officeart/2005/8/layout/hProcess9"/>
    <dgm:cxn modelId="{01816B7B-7213-4057-8A8A-6933BB646438}" type="presParOf" srcId="{8F7B4068-7234-4BC3-B7FA-FACE7BC71785}" destId="{8B23CC47-9012-4033-9B7F-349F294CE88C}" srcOrd="6" destOrd="0" presId="urn:microsoft.com/office/officeart/2005/8/layout/hProcess9"/>
    <dgm:cxn modelId="{AD83E44F-0D76-484C-A4D2-1F977D09573C}" type="presParOf" srcId="{8F7B4068-7234-4BC3-B7FA-FACE7BC71785}" destId="{76FAB3AC-7B6E-4ABE-ADC4-780CE9E56175}" srcOrd="7" destOrd="0" presId="urn:microsoft.com/office/officeart/2005/8/layout/hProcess9"/>
    <dgm:cxn modelId="{064F0402-7887-4400-AEDA-95C18EB526E3}" type="presParOf" srcId="{8F7B4068-7234-4BC3-B7FA-FACE7BC71785}" destId="{260FAFAD-B654-4211-88C3-7E5BAF35B827}" srcOrd="8" destOrd="0" presId="urn:microsoft.com/office/officeart/2005/8/layout/hProcess9"/>
    <dgm:cxn modelId="{CBF52358-0ADA-4077-8D47-23DD22F34F69}" type="presParOf" srcId="{8F7B4068-7234-4BC3-B7FA-FACE7BC71785}" destId="{D546D109-833A-4236-9D03-3F45D980A894}" srcOrd="9" destOrd="0" presId="urn:microsoft.com/office/officeart/2005/8/layout/hProcess9"/>
    <dgm:cxn modelId="{B2E4CE7D-3C74-49B2-9BB4-D600AFEEA5BE}" type="presParOf" srcId="{8F7B4068-7234-4BC3-B7FA-FACE7BC71785}" destId="{B0B3138E-DFE8-49AF-897E-7E377D06CF59}" srcOrd="10" destOrd="0" presId="urn:microsoft.com/office/officeart/2005/8/layout/hProcess9"/>
    <dgm:cxn modelId="{74649386-E06D-410F-AF69-84C865F4809B}" type="presParOf" srcId="{8F7B4068-7234-4BC3-B7FA-FACE7BC71785}" destId="{DB8245CD-CD9D-4917-8C94-A691078D5114}" srcOrd="11" destOrd="0" presId="urn:microsoft.com/office/officeart/2005/8/layout/hProcess9"/>
    <dgm:cxn modelId="{FF001A3F-6514-45F3-B66D-7F4D69768898}" type="presParOf" srcId="{8F7B4068-7234-4BC3-B7FA-FACE7BC71785}" destId="{0435E3A7-A7F8-4E6D-B73B-B4FFE35588D8}"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0CC41-3CE6-4BFB-BD86-4445173EB4E2}">
      <dsp:nvSpPr>
        <dsp:cNvPr id="0" name=""/>
        <dsp:cNvSpPr/>
      </dsp:nvSpPr>
      <dsp:spPr>
        <a:xfrm>
          <a:off x="877512" y="0"/>
          <a:ext cx="9945139" cy="552103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F12B37-9E09-412F-A427-D78D7741004C}">
      <dsp:nvSpPr>
        <dsp:cNvPr id="0" name=""/>
        <dsp:cNvSpPr/>
      </dsp:nvSpPr>
      <dsp:spPr>
        <a:xfrm>
          <a:off x="999" y="1656310"/>
          <a:ext cx="1602488" cy="22084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Frequence- based features </a:t>
          </a:r>
        </a:p>
      </dsp:txBody>
      <dsp:txXfrm>
        <a:off x="79226" y="1734537"/>
        <a:ext cx="1446034" cy="2051960"/>
      </dsp:txXfrm>
    </dsp:sp>
    <dsp:sp modelId="{AA6A06FE-A756-4791-AC19-337829E016B9}">
      <dsp:nvSpPr>
        <dsp:cNvPr id="0" name=""/>
        <dsp:cNvSpPr/>
      </dsp:nvSpPr>
      <dsp:spPr>
        <a:xfrm>
          <a:off x="1683612" y="1656310"/>
          <a:ext cx="1602488" cy="22084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Neural word embeddings</a:t>
          </a:r>
        </a:p>
      </dsp:txBody>
      <dsp:txXfrm>
        <a:off x="1761839" y="1734537"/>
        <a:ext cx="1446034" cy="2051960"/>
      </dsp:txXfrm>
    </dsp:sp>
    <dsp:sp modelId="{B8D6AF21-C03A-46B6-8987-64C884646956}">
      <dsp:nvSpPr>
        <dsp:cNvPr id="0" name=""/>
        <dsp:cNvSpPr/>
      </dsp:nvSpPr>
      <dsp:spPr>
        <a:xfrm>
          <a:off x="3366225" y="1656310"/>
          <a:ext cx="1602488" cy="22084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RNN models</a:t>
          </a:r>
        </a:p>
      </dsp:txBody>
      <dsp:txXfrm>
        <a:off x="3444452" y="1734537"/>
        <a:ext cx="1446034" cy="2051960"/>
      </dsp:txXfrm>
    </dsp:sp>
    <dsp:sp modelId="{8B23CC47-9012-4033-9B7F-349F294CE88C}">
      <dsp:nvSpPr>
        <dsp:cNvPr id="0" name=""/>
        <dsp:cNvSpPr/>
      </dsp:nvSpPr>
      <dsp:spPr>
        <a:xfrm>
          <a:off x="5048837" y="1656310"/>
          <a:ext cx="1602488" cy="22084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LSTM models</a:t>
          </a:r>
        </a:p>
      </dsp:txBody>
      <dsp:txXfrm>
        <a:off x="5127064" y="1734537"/>
        <a:ext cx="1446034" cy="2051960"/>
      </dsp:txXfrm>
    </dsp:sp>
    <dsp:sp modelId="{260FAFAD-B654-4211-88C3-7E5BAF35B827}">
      <dsp:nvSpPr>
        <dsp:cNvPr id="0" name=""/>
        <dsp:cNvSpPr/>
      </dsp:nvSpPr>
      <dsp:spPr>
        <a:xfrm>
          <a:off x="6731450" y="1656310"/>
          <a:ext cx="1602488" cy="22084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Seq2seq models (with attention)</a:t>
          </a:r>
        </a:p>
      </dsp:txBody>
      <dsp:txXfrm>
        <a:off x="6809677" y="1734537"/>
        <a:ext cx="1446034" cy="2051960"/>
      </dsp:txXfrm>
    </dsp:sp>
    <dsp:sp modelId="{B0B3138E-DFE8-49AF-897E-7E377D06CF59}">
      <dsp:nvSpPr>
        <dsp:cNvPr id="0" name=""/>
        <dsp:cNvSpPr/>
      </dsp:nvSpPr>
      <dsp:spPr>
        <a:xfrm>
          <a:off x="8414063" y="1656310"/>
          <a:ext cx="1602488" cy="22084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Pre-trained language models</a:t>
          </a:r>
        </a:p>
      </dsp:txBody>
      <dsp:txXfrm>
        <a:off x="8492290" y="1734537"/>
        <a:ext cx="1446034" cy="2051960"/>
      </dsp:txXfrm>
    </dsp:sp>
    <dsp:sp modelId="{0435E3A7-A7F8-4E6D-B73B-B4FFE35588D8}">
      <dsp:nvSpPr>
        <dsp:cNvPr id="0" name=""/>
        <dsp:cNvSpPr/>
      </dsp:nvSpPr>
      <dsp:spPr>
        <a:xfrm>
          <a:off x="10096675" y="1656310"/>
          <a:ext cx="1602488" cy="22084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Transformers  and LLMs</a:t>
          </a:r>
        </a:p>
      </dsp:txBody>
      <dsp:txXfrm>
        <a:off x="10174902" y="1734537"/>
        <a:ext cx="1446034" cy="20519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A48A47-6F86-D356-ACBD-0D844FD912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a:extLst>
              <a:ext uri="{FF2B5EF4-FFF2-40B4-BE49-F238E27FC236}">
                <a16:creationId xmlns:a16="http://schemas.microsoft.com/office/drawing/2014/main" id="{59428466-DAF5-54C0-BFF8-A25664BB39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B964AC-A196-9C4B-919C-AE1BA74BA2FA}" type="datetimeFigureOut">
              <a:rPr lang="en-BE" smtClean="0"/>
              <a:t>12/04/2025</a:t>
            </a:fld>
            <a:endParaRPr lang="en-BE"/>
          </a:p>
        </p:txBody>
      </p:sp>
      <p:sp>
        <p:nvSpPr>
          <p:cNvPr id="4" name="Footer Placeholder 3">
            <a:extLst>
              <a:ext uri="{FF2B5EF4-FFF2-40B4-BE49-F238E27FC236}">
                <a16:creationId xmlns:a16="http://schemas.microsoft.com/office/drawing/2014/main" id="{0388CF3F-EC6F-E90E-AD7C-33D0FB6905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5" name="Slide Number Placeholder 4">
            <a:extLst>
              <a:ext uri="{FF2B5EF4-FFF2-40B4-BE49-F238E27FC236}">
                <a16:creationId xmlns:a16="http://schemas.microsoft.com/office/drawing/2014/main" id="{E896A4AB-6A5E-CA7E-FEEA-3AAD53032F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9F85AF-D26E-7D48-A14F-8297A1F24B98}" type="slidenum">
              <a:rPr lang="en-BE" smtClean="0"/>
              <a:t>‹#›</a:t>
            </a:fld>
            <a:endParaRPr lang="en-BE"/>
          </a:p>
        </p:txBody>
      </p:sp>
    </p:spTree>
    <p:extLst>
      <p:ext uri="{BB962C8B-B14F-4D97-AF65-F5344CB8AC3E}">
        <p14:creationId xmlns:p14="http://schemas.microsoft.com/office/powerpoint/2010/main" val="373324476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4FA4B-84DA-7E48-8B60-FE26A9A71E4A}" type="datetimeFigureOut">
              <a:rPr lang="en-BE" smtClean="0"/>
              <a:t>12/04/2025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BED02-5B17-F240-BA3D-A18F101907BD}" type="slidenum">
              <a:rPr lang="en-BE" smtClean="0"/>
              <a:t>‹#›</a:t>
            </a:fld>
            <a:endParaRPr lang="en-BE"/>
          </a:p>
        </p:txBody>
      </p:sp>
    </p:spTree>
    <p:extLst>
      <p:ext uri="{BB962C8B-B14F-4D97-AF65-F5344CB8AC3E}">
        <p14:creationId xmlns:p14="http://schemas.microsoft.com/office/powerpoint/2010/main" val="371347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Vectorization</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a:t>
            </a:fld>
            <a:endParaRPr lang="en-BE"/>
          </a:p>
        </p:txBody>
      </p:sp>
    </p:spTree>
    <p:extLst>
      <p:ext uri="{BB962C8B-B14F-4D97-AF65-F5344CB8AC3E}">
        <p14:creationId xmlns:p14="http://schemas.microsoft.com/office/powerpoint/2010/main" val="181441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13</a:t>
            </a:fld>
            <a:endParaRPr lang="en-BE"/>
          </a:p>
        </p:txBody>
      </p:sp>
    </p:spTree>
    <p:extLst>
      <p:ext uri="{BB962C8B-B14F-4D97-AF65-F5344CB8AC3E}">
        <p14:creationId xmlns:p14="http://schemas.microsoft.com/office/powerpoint/2010/main" val="1661072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But </a:t>
            </a:r>
            <a:r>
              <a:rPr lang="nl-BE" dirty="0" err="1"/>
              <a:t>what</a:t>
            </a:r>
            <a:r>
              <a:rPr lang="nl-BE" dirty="0"/>
              <a:t> does </a:t>
            </a:r>
            <a:r>
              <a:rPr lang="nl-BE" dirty="0" err="1"/>
              <a:t>this</a:t>
            </a:r>
            <a:r>
              <a:rPr lang="nl-BE" dirty="0"/>
              <a:t> </a:t>
            </a:r>
            <a:r>
              <a:rPr lang="nl-BE" dirty="0" err="1"/>
              <a:t>deep</a:t>
            </a:r>
            <a:r>
              <a:rPr lang="nl-BE" dirty="0"/>
              <a:t> </a:t>
            </a:r>
            <a:r>
              <a:rPr lang="nl-BE" dirty="0" err="1"/>
              <a:t>neural</a:t>
            </a:r>
            <a:r>
              <a:rPr lang="nl-BE" dirty="0"/>
              <a:t> </a:t>
            </a:r>
            <a:r>
              <a:rPr lang="nl-BE" dirty="0" err="1"/>
              <a:t>network</a:t>
            </a:r>
            <a:r>
              <a:rPr lang="nl-BE" dirty="0"/>
              <a:t> look like?</a:t>
            </a:r>
          </a:p>
        </p:txBody>
      </p:sp>
      <p:sp>
        <p:nvSpPr>
          <p:cNvPr id="4" name="Slide Number Placeholder 3"/>
          <p:cNvSpPr>
            <a:spLocks noGrp="1"/>
          </p:cNvSpPr>
          <p:nvPr>
            <p:ph type="sldNum" sz="quarter" idx="5"/>
          </p:nvPr>
        </p:nvSpPr>
        <p:spPr/>
        <p:txBody>
          <a:bodyPr/>
          <a:lstStyle/>
          <a:p>
            <a:fld id="{FB1BED02-5B17-F240-BA3D-A18F101907BD}" type="slidenum">
              <a:rPr lang="en-BE" smtClean="0"/>
              <a:t>14</a:t>
            </a:fld>
            <a:endParaRPr lang="en-BE"/>
          </a:p>
        </p:txBody>
      </p:sp>
    </p:spTree>
    <p:extLst>
      <p:ext uri="{BB962C8B-B14F-4D97-AF65-F5344CB8AC3E}">
        <p14:creationId xmlns:p14="http://schemas.microsoft.com/office/powerpoint/2010/main" val="3164764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AA97B-C399-0613-8D7A-22E905FF8F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BF5E7-695C-24C3-B0B5-7637169926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C88B93-E326-54A9-EEDB-03D324B59A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F5C825-0261-A7AC-7ABA-BB9D5DAD7A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687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hidden (and cell) state is a summary of all previous tokens.</a:t>
            </a:r>
          </a:p>
          <a:p>
            <a:r>
              <a:rPr lang="en-US" dirty="0"/>
              <a:t>In Seq2Seq, this summary is </a:t>
            </a:r>
            <a:r>
              <a:rPr lang="en-US" i="1" dirty="0"/>
              <a:t>handed over</a:t>
            </a:r>
            <a:r>
              <a:rPr lang="en-US" dirty="0"/>
              <a:t> to a second RNN</a:t>
            </a:r>
            <a:br>
              <a:rPr lang="en-US" dirty="0"/>
            </a:br>
            <a:r>
              <a:rPr lang="en-US" dirty="0"/>
              <a:t>where it becomes the </a:t>
            </a:r>
            <a:r>
              <a:rPr lang="en-US" b="1" dirty="0"/>
              <a:t>initial state</a:t>
            </a:r>
            <a:r>
              <a:rPr lang="en-US" dirty="0"/>
              <a:t> from which the decoder begins generation.</a:t>
            </a:r>
          </a:p>
          <a:p>
            <a:endParaRPr lang="en-US" dirty="0"/>
          </a:p>
          <a:p>
            <a:r>
              <a:rPr lang="en-US" dirty="0"/>
              <a:t>An </a:t>
            </a:r>
            <a:r>
              <a:rPr lang="en-US" b="1" dirty="0"/>
              <a:t>encoder</a:t>
            </a:r>
            <a:r>
              <a:rPr lang="en-US" dirty="0"/>
              <a:t>: creates a representation of the input</a:t>
            </a:r>
          </a:p>
          <a:p>
            <a:r>
              <a:rPr lang="en-US" dirty="0"/>
              <a:t>A </a:t>
            </a:r>
            <a:r>
              <a:rPr lang="en-US" b="1" dirty="0"/>
              <a:t>decoder</a:t>
            </a:r>
            <a:r>
              <a:rPr lang="en-US" dirty="0"/>
              <a:t>: generates output using that representation</a:t>
            </a:r>
          </a:p>
          <a:p>
            <a:r>
              <a:rPr lang="en-US" dirty="0"/>
              <a:t>A way to connect them (initially a hidden state)</a:t>
            </a:r>
          </a:p>
          <a:p>
            <a:endParaRPr lang="en-US" dirty="0"/>
          </a:p>
          <a:p>
            <a:r>
              <a:rPr lang="en-US" dirty="0"/>
              <a:t>One network “listens,” processes all input tokens, and encodes them.</a:t>
            </a:r>
            <a:br>
              <a:rPr lang="en-US" dirty="0"/>
            </a:br>
            <a:r>
              <a:rPr lang="en-US" dirty="0"/>
              <a:t>Another network “speaks,” generating the output tokens one by one.</a:t>
            </a:r>
          </a:p>
          <a:p>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16</a:t>
            </a:fld>
            <a:endParaRPr lang="en-BE"/>
          </a:p>
        </p:txBody>
      </p:sp>
    </p:spTree>
    <p:extLst>
      <p:ext uri="{BB962C8B-B14F-4D97-AF65-F5344CB8AC3E}">
        <p14:creationId xmlns:p14="http://schemas.microsoft.com/office/powerpoint/2010/main" val="3462880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AA0E0-992A-A8D7-95D4-9C349BC12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7BF81-C182-5962-4077-5B0F6BCE5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329083-DD7C-E53C-87FC-902822327E37}"/>
              </a:ext>
            </a:extLst>
          </p:cNvPr>
          <p:cNvSpPr>
            <a:spLocks noGrp="1"/>
          </p:cNvSpPr>
          <p:nvPr>
            <p:ph type="body" idx="1"/>
          </p:nvPr>
        </p:nvSpPr>
        <p:spPr/>
        <p:txBody>
          <a:bodyPr/>
          <a:lstStyle/>
          <a:p>
            <a:r>
              <a:rPr lang="en-US" b="1" dirty="0"/>
              <a:t>https://lena-voita.github.io/nlp_course/seq2seq_and_attention.html</a:t>
            </a:r>
          </a:p>
          <a:p>
            <a:endParaRPr lang="en-US" dirty="0"/>
          </a:p>
          <a:p>
            <a:r>
              <a:rPr lang="en-US" dirty="0"/>
              <a:t>Input or source sentence, output or target sentence</a:t>
            </a:r>
          </a:p>
          <a:p>
            <a:endParaRPr lang="en-US" dirty="0"/>
          </a:p>
          <a:p>
            <a:r>
              <a:rPr lang="en-US" dirty="0"/>
              <a:t>An </a:t>
            </a:r>
            <a:r>
              <a:rPr lang="en-US" b="1" dirty="0"/>
              <a:t>encoder</a:t>
            </a:r>
            <a:r>
              <a:rPr lang="en-US" dirty="0"/>
              <a:t>: creates a representation of the input</a:t>
            </a:r>
          </a:p>
          <a:p>
            <a:r>
              <a:rPr lang="en-US" dirty="0"/>
              <a:t>A </a:t>
            </a:r>
            <a:r>
              <a:rPr lang="en-US" b="1" dirty="0"/>
              <a:t>decoder</a:t>
            </a:r>
            <a:r>
              <a:rPr lang="en-US" dirty="0"/>
              <a:t>: generates output using that representation</a:t>
            </a:r>
          </a:p>
          <a:p>
            <a:endParaRPr lang="en-US" dirty="0"/>
          </a:p>
          <a:p>
            <a:r>
              <a:rPr lang="en-US" dirty="0"/>
              <a:t>The encoder network “listens,” processes all input tokens, and encodes them.</a:t>
            </a:r>
            <a:br>
              <a:rPr lang="en-US" dirty="0"/>
            </a:br>
            <a:r>
              <a:rPr lang="en-US" dirty="0"/>
              <a:t>The decoder network “speaks,” generating the output tokens one by one.</a:t>
            </a:r>
          </a:p>
          <a:p>
            <a:endParaRPr lang="en-US" dirty="0"/>
          </a:p>
          <a:p>
            <a:endParaRPr lang="nl-BE" dirty="0"/>
          </a:p>
        </p:txBody>
      </p:sp>
      <p:sp>
        <p:nvSpPr>
          <p:cNvPr id="4" name="Slide Number Placeholder 3">
            <a:extLst>
              <a:ext uri="{FF2B5EF4-FFF2-40B4-BE49-F238E27FC236}">
                <a16:creationId xmlns:a16="http://schemas.microsoft.com/office/drawing/2014/main" id="{F499E7C8-7423-D5DD-E484-A74480D7627F}"/>
              </a:ext>
            </a:extLst>
          </p:cNvPr>
          <p:cNvSpPr>
            <a:spLocks noGrp="1"/>
          </p:cNvSpPr>
          <p:nvPr>
            <p:ph type="sldNum" sz="quarter" idx="5"/>
          </p:nvPr>
        </p:nvSpPr>
        <p:spPr/>
        <p:txBody>
          <a:bodyPr/>
          <a:lstStyle/>
          <a:p>
            <a:fld id="{FB1BED02-5B17-F240-BA3D-A18F101907BD}" type="slidenum">
              <a:rPr lang="en-BE" smtClean="0"/>
              <a:t>17</a:t>
            </a:fld>
            <a:endParaRPr lang="en-BE"/>
          </a:p>
        </p:txBody>
      </p:sp>
    </p:spTree>
    <p:extLst>
      <p:ext uri="{BB962C8B-B14F-4D97-AF65-F5344CB8AC3E}">
        <p14:creationId xmlns:p14="http://schemas.microsoft.com/office/powerpoint/2010/main" val="640519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D3D02-6BA8-8CE4-780E-627D7EB7F5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1D11D-4CB6-D780-9D6F-9637A508F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7EA02-64D3-9BEC-EAC2-62A5EFB6D880}"/>
              </a:ext>
            </a:extLst>
          </p:cNvPr>
          <p:cNvSpPr>
            <a:spLocks noGrp="1"/>
          </p:cNvSpPr>
          <p:nvPr>
            <p:ph type="body" idx="1"/>
          </p:nvPr>
        </p:nvSpPr>
        <p:spPr/>
        <p:txBody>
          <a:bodyPr/>
          <a:lstStyle/>
          <a:p>
            <a:r>
              <a:rPr lang="en-US" dirty="0"/>
              <a:t>The final hidden (and cell) state is a summary of all previous tokens.</a:t>
            </a:r>
          </a:p>
          <a:p>
            <a:r>
              <a:rPr lang="en-US" dirty="0"/>
              <a:t>In Seq2Seq, this summary is </a:t>
            </a:r>
            <a:r>
              <a:rPr lang="en-US" i="1" dirty="0"/>
              <a:t>handed over</a:t>
            </a:r>
            <a:r>
              <a:rPr lang="en-US" dirty="0"/>
              <a:t> to a second RNN</a:t>
            </a:r>
            <a:br>
              <a:rPr lang="en-US" dirty="0"/>
            </a:br>
            <a:r>
              <a:rPr lang="en-US" dirty="0"/>
              <a:t>where it becomes the </a:t>
            </a:r>
            <a:r>
              <a:rPr lang="en-US" b="1" dirty="0"/>
              <a:t>initial state</a:t>
            </a:r>
            <a:r>
              <a:rPr lang="en-US" dirty="0"/>
              <a:t> from which the decoder begins generation.</a:t>
            </a:r>
          </a:p>
          <a:p>
            <a:endParaRPr lang="en-US" dirty="0"/>
          </a:p>
          <a:p>
            <a:r>
              <a:rPr lang="en-US" dirty="0"/>
              <a:t>V, s, thought vector: context vector in these examples</a:t>
            </a:r>
          </a:p>
          <a:p>
            <a:endParaRPr lang="en-US" dirty="0"/>
          </a:p>
          <a:p>
            <a:r>
              <a:rPr lang="en-US" dirty="0"/>
              <a:t>Translation is the most classic and widely used example of a Seq2Seq task.</a:t>
            </a:r>
            <a:br>
              <a:rPr lang="en-US" dirty="0"/>
            </a:br>
            <a:r>
              <a:rPr lang="en-US" dirty="0"/>
              <a:t>It is also the NLP downstream task that has historically driven—and continues to drive—much of the research and innovation in Seq2Seq and attention-based models.</a:t>
            </a:r>
          </a:p>
          <a:p>
            <a:endParaRPr lang="en-US" dirty="0"/>
          </a:p>
        </p:txBody>
      </p:sp>
      <p:sp>
        <p:nvSpPr>
          <p:cNvPr id="4" name="Slide Number Placeholder 3">
            <a:extLst>
              <a:ext uri="{FF2B5EF4-FFF2-40B4-BE49-F238E27FC236}">
                <a16:creationId xmlns:a16="http://schemas.microsoft.com/office/drawing/2014/main" id="{AB5264CF-7410-D12B-7301-E46D49157A2F}"/>
              </a:ext>
            </a:extLst>
          </p:cNvPr>
          <p:cNvSpPr>
            <a:spLocks noGrp="1"/>
          </p:cNvSpPr>
          <p:nvPr>
            <p:ph type="sldNum" sz="quarter" idx="5"/>
          </p:nvPr>
        </p:nvSpPr>
        <p:spPr/>
        <p:txBody>
          <a:bodyPr/>
          <a:lstStyle/>
          <a:p>
            <a:fld id="{FB1BED02-5B17-F240-BA3D-A18F101907BD}" type="slidenum">
              <a:rPr lang="en-BE" smtClean="0"/>
              <a:t>18</a:t>
            </a:fld>
            <a:endParaRPr lang="en-BE"/>
          </a:p>
        </p:txBody>
      </p:sp>
    </p:spTree>
    <p:extLst>
      <p:ext uri="{BB962C8B-B14F-4D97-AF65-F5344CB8AC3E}">
        <p14:creationId xmlns:p14="http://schemas.microsoft.com/office/powerpoint/2010/main" val="4178039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38AA8-01CE-A201-18C4-D1A025466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94008-A5A5-B51F-BC3D-14CA039FC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28C28-58C9-5872-8AE7-E2B35C986F9D}"/>
              </a:ext>
            </a:extLst>
          </p:cNvPr>
          <p:cNvSpPr>
            <a:spLocks noGrp="1"/>
          </p:cNvSpPr>
          <p:nvPr>
            <p:ph type="body" idx="1"/>
          </p:nvPr>
        </p:nvSpPr>
        <p:spPr/>
        <p:txBody>
          <a:bodyPr/>
          <a:lstStyle/>
          <a:p>
            <a:r>
              <a:rPr lang="en-US" dirty="0"/>
              <a:t>The final hidden (and cell) state is a summary of all previous tokens.</a:t>
            </a:r>
          </a:p>
          <a:p>
            <a:r>
              <a:rPr lang="en-US" dirty="0"/>
              <a:t>In Seq2Seq, this summary is </a:t>
            </a:r>
            <a:r>
              <a:rPr lang="en-US" i="1" dirty="0"/>
              <a:t>handed over</a:t>
            </a:r>
            <a:r>
              <a:rPr lang="en-US" dirty="0"/>
              <a:t> to a second RNN</a:t>
            </a:r>
            <a:br>
              <a:rPr lang="en-US" dirty="0"/>
            </a:br>
            <a:r>
              <a:rPr lang="en-US" dirty="0"/>
              <a:t>where it becomes the </a:t>
            </a:r>
            <a:r>
              <a:rPr lang="en-US" b="1" dirty="0"/>
              <a:t>initial state</a:t>
            </a:r>
            <a:r>
              <a:rPr lang="en-US" dirty="0"/>
              <a:t> from which the decoder begins generation.</a:t>
            </a:r>
          </a:p>
          <a:p>
            <a:endParaRPr lang="en-US" dirty="0"/>
          </a:p>
          <a:p>
            <a:r>
              <a:rPr lang="en-US" dirty="0"/>
              <a:t>An </a:t>
            </a:r>
            <a:r>
              <a:rPr lang="en-US" b="1" dirty="0"/>
              <a:t>encoder</a:t>
            </a:r>
            <a:r>
              <a:rPr lang="en-US" dirty="0"/>
              <a:t>: creates a representation of the input</a:t>
            </a:r>
          </a:p>
          <a:p>
            <a:r>
              <a:rPr lang="en-US" dirty="0"/>
              <a:t>A </a:t>
            </a:r>
            <a:r>
              <a:rPr lang="en-US" b="1" dirty="0"/>
              <a:t>decoder</a:t>
            </a:r>
            <a:r>
              <a:rPr lang="en-US" dirty="0"/>
              <a:t>: generates output using that representation</a:t>
            </a:r>
          </a:p>
          <a:p>
            <a:r>
              <a:rPr lang="en-US" dirty="0"/>
              <a:t>A way to connect them (initially a hidden state)</a:t>
            </a:r>
          </a:p>
          <a:p>
            <a:endParaRPr lang="en-US" dirty="0"/>
          </a:p>
          <a:p>
            <a:r>
              <a:rPr lang="en-US" dirty="0"/>
              <a:t>One network “listens,” processes all input tokens, and encodes them.</a:t>
            </a:r>
            <a:br>
              <a:rPr lang="en-US" dirty="0"/>
            </a:br>
            <a:r>
              <a:rPr lang="en-US" dirty="0"/>
              <a:t>Another network “speaks,” generating the output tokens one by one.</a:t>
            </a:r>
          </a:p>
        </p:txBody>
      </p:sp>
      <p:sp>
        <p:nvSpPr>
          <p:cNvPr id="4" name="Slide Number Placeholder 3">
            <a:extLst>
              <a:ext uri="{FF2B5EF4-FFF2-40B4-BE49-F238E27FC236}">
                <a16:creationId xmlns:a16="http://schemas.microsoft.com/office/drawing/2014/main" id="{218FCBC4-0F5D-AEE7-96DC-72992A3A4885}"/>
              </a:ext>
            </a:extLst>
          </p:cNvPr>
          <p:cNvSpPr>
            <a:spLocks noGrp="1"/>
          </p:cNvSpPr>
          <p:nvPr>
            <p:ph type="sldNum" sz="quarter" idx="5"/>
          </p:nvPr>
        </p:nvSpPr>
        <p:spPr/>
        <p:txBody>
          <a:bodyPr/>
          <a:lstStyle/>
          <a:p>
            <a:fld id="{FB1BED02-5B17-F240-BA3D-A18F101907BD}" type="slidenum">
              <a:rPr lang="en-BE" smtClean="0"/>
              <a:t>19</a:t>
            </a:fld>
            <a:endParaRPr lang="en-BE"/>
          </a:p>
        </p:txBody>
      </p:sp>
    </p:spTree>
    <p:extLst>
      <p:ext uri="{BB962C8B-B14F-4D97-AF65-F5344CB8AC3E}">
        <p14:creationId xmlns:p14="http://schemas.microsoft.com/office/powerpoint/2010/main" val="154183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65291-98F5-331B-2B70-C207E49B35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3D7041-53C4-D1EE-788F-B03FD5760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BD8C1-979F-A82E-62FB-200E4563D0D3}"/>
              </a:ext>
            </a:extLst>
          </p:cNvPr>
          <p:cNvSpPr>
            <a:spLocks noGrp="1"/>
          </p:cNvSpPr>
          <p:nvPr>
            <p:ph type="body" idx="1"/>
          </p:nvPr>
        </p:nvSpPr>
        <p:spPr/>
        <p:txBody>
          <a:bodyPr/>
          <a:lstStyle/>
          <a:p>
            <a:r>
              <a:rPr lang="en-US" dirty="0"/>
              <a:t>Encoder and decoder are sequential</a:t>
            </a:r>
            <a:br>
              <a:rPr lang="en-US" dirty="0"/>
            </a:br>
            <a:r>
              <a:rPr lang="en-US" dirty="0"/>
              <a:t>Encoder sequential is downside, because we have the full source sentence available.</a:t>
            </a:r>
          </a:p>
        </p:txBody>
      </p:sp>
      <p:sp>
        <p:nvSpPr>
          <p:cNvPr id="4" name="Slide Number Placeholder 3">
            <a:extLst>
              <a:ext uri="{FF2B5EF4-FFF2-40B4-BE49-F238E27FC236}">
                <a16:creationId xmlns:a16="http://schemas.microsoft.com/office/drawing/2014/main" id="{A5002718-03BC-6B70-FB17-022D4D9933C0}"/>
              </a:ext>
            </a:extLst>
          </p:cNvPr>
          <p:cNvSpPr>
            <a:spLocks noGrp="1"/>
          </p:cNvSpPr>
          <p:nvPr>
            <p:ph type="sldNum" sz="quarter" idx="5"/>
          </p:nvPr>
        </p:nvSpPr>
        <p:spPr/>
        <p:txBody>
          <a:bodyPr/>
          <a:lstStyle/>
          <a:p>
            <a:fld id="{FB1BED02-5B17-F240-BA3D-A18F101907BD}" type="slidenum">
              <a:rPr lang="en-BE" smtClean="0"/>
              <a:t>20</a:t>
            </a:fld>
            <a:endParaRPr lang="en-BE"/>
          </a:p>
        </p:txBody>
      </p:sp>
    </p:spTree>
    <p:extLst>
      <p:ext uri="{BB962C8B-B14F-4D97-AF65-F5344CB8AC3E}">
        <p14:creationId xmlns:p14="http://schemas.microsoft.com/office/powerpoint/2010/main" val="3716933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 in longer sequence lengths</a:t>
            </a:r>
          </a:p>
          <a:p>
            <a:endParaRPr lang="en-US" dirty="0"/>
          </a:p>
          <a:p>
            <a:r>
              <a:rPr lang="en-US" dirty="0"/>
              <a:t>The fixed-length vector representation of the input sequence should capture all linguistic features and the full meaning of the sentence, without over-representing later words at the expense of earlier ones.</a:t>
            </a:r>
            <a:br>
              <a:rPr lang="en-US" dirty="0"/>
            </a:br>
            <a:r>
              <a:rPr lang="en-US" dirty="0"/>
              <a:t>However, an RNN encoder that processes a sentence from left to right updates its hidden state at each timestep, naturally retaining more information about later words while gradually forgetting earlier ones. This gives later words an unfair advantage in the final representation.</a:t>
            </a:r>
          </a:p>
          <a:p>
            <a:r>
              <a:rPr lang="en-US" dirty="0"/>
              <a:t>A solution is to use two RNNs: one that reads the sentence from left to right to capture later-word information, and another that reads it from right to left to capture early-word information.</a:t>
            </a:r>
            <a:br>
              <a:rPr lang="en-US" dirty="0"/>
            </a:br>
            <a:r>
              <a:rPr lang="en-US" dirty="0"/>
              <a:t>Each RNN performs the same type of computation, but in the opposite direction and with its own set of weights.</a:t>
            </a:r>
          </a:p>
          <a:p>
            <a:r>
              <a:rPr lang="en-US" dirty="0"/>
              <a:t>When we combine these two RNNs, we obtain a Bidirectional RNN (BRNN). A BRNN captures both past and future context—information from before and after each word—which are both essential for understanding meaning. We then form a richer fixed-length representation by concatenating the final hidden states of the forward and backward RNNs.</a:t>
            </a:r>
          </a:p>
          <a:p>
            <a:br>
              <a:rPr lang="en-US" dirty="0"/>
            </a:br>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B1BED02-5B17-F240-BA3D-A18F101907BD}" type="slidenum">
              <a:rPr lang="en-BE" smtClean="0"/>
              <a:t>21</a:t>
            </a:fld>
            <a:endParaRPr lang="en-BE"/>
          </a:p>
        </p:txBody>
      </p:sp>
    </p:spTree>
    <p:extLst>
      <p:ext uri="{BB962C8B-B14F-4D97-AF65-F5344CB8AC3E}">
        <p14:creationId xmlns:p14="http://schemas.microsoft.com/office/powerpoint/2010/main" val="1029618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7E741-DD93-6043-D5AA-DE145730D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C62CA-30CF-B46B-A8E1-2D2E41A034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E106F5-78F5-15AA-31BE-88456D759688}"/>
              </a:ext>
            </a:extLst>
          </p:cNvPr>
          <p:cNvSpPr>
            <a:spLocks noGrp="1"/>
          </p:cNvSpPr>
          <p:nvPr>
            <p:ph type="body" idx="1"/>
          </p:nvPr>
        </p:nvSpPr>
        <p:spPr/>
        <p:txBody>
          <a:bodyPr/>
          <a:lstStyle/>
          <a:p>
            <a:r>
              <a:rPr lang="en-US" dirty="0"/>
              <a:t>https://www.geeksforgeeks.org/deep-learning/bidirectional-rnns-in-nlp/</a:t>
            </a:r>
          </a:p>
          <a:p>
            <a:endParaRPr lang="en-US" dirty="0"/>
          </a:p>
          <a:p>
            <a:r>
              <a:rPr lang="en-US" dirty="0"/>
              <a:t>Issue in longer sequence lengths</a:t>
            </a:r>
          </a:p>
          <a:p>
            <a:endParaRPr lang="en-US" dirty="0"/>
          </a:p>
          <a:p>
            <a:r>
              <a:rPr lang="en-US" dirty="0"/>
              <a:t>The fixed-length vector representation of the input sequence should capture all linguistic features and the full meaning of the sentence, without over-representing later words at the expense of earlier ones.</a:t>
            </a:r>
            <a:br>
              <a:rPr lang="en-US" dirty="0"/>
            </a:br>
            <a:r>
              <a:rPr lang="en-US" dirty="0"/>
              <a:t>However, an RNN encoder that processes a sentence from left to right updates its hidden state at each timestep, naturally retaining more information about later words while gradually forgetting earlier ones. This gives later words an unfair advantage in the final representation.</a:t>
            </a:r>
          </a:p>
          <a:p>
            <a:r>
              <a:rPr lang="en-US" dirty="0"/>
              <a:t>A solution is to use two RNNs: one that reads the sentence from left to right to capture later-word information, and another that reads it from right to left to capture early-word information.</a:t>
            </a:r>
            <a:br>
              <a:rPr lang="en-US" dirty="0"/>
            </a:br>
            <a:r>
              <a:rPr lang="en-US" dirty="0"/>
              <a:t>Each RNN performs the same type of computation, but in the opposite direction and with its own set of weights.</a:t>
            </a:r>
          </a:p>
          <a:p>
            <a:r>
              <a:rPr lang="en-US" dirty="0"/>
              <a:t>When we combine these two RNNs, we obtain a Bidirectional RNN (BRNN). A BRNN captures both past and future context—information from before and after each word—which are both essential for understanding meaning. We then form a richer fixed-length representation by concatenating the final hidden states of the forward and backward RNNs.</a:t>
            </a:r>
          </a:p>
          <a:p>
            <a:br>
              <a:rPr lang="en-US" dirty="0"/>
            </a:br>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EB828C8-2679-1F2E-F85D-C7D562E98862}"/>
              </a:ext>
            </a:extLst>
          </p:cNvPr>
          <p:cNvSpPr>
            <a:spLocks noGrp="1"/>
          </p:cNvSpPr>
          <p:nvPr>
            <p:ph type="sldNum" sz="quarter" idx="5"/>
          </p:nvPr>
        </p:nvSpPr>
        <p:spPr/>
        <p:txBody>
          <a:bodyPr/>
          <a:lstStyle/>
          <a:p>
            <a:fld id="{FB1BED02-5B17-F240-BA3D-A18F101907BD}" type="slidenum">
              <a:rPr lang="en-BE" smtClean="0"/>
              <a:t>22</a:t>
            </a:fld>
            <a:endParaRPr lang="en-BE"/>
          </a:p>
        </p:txBody>
      </p:sp>
    </p:spTree>
    <p:extLst>
      <p:ext uri="{BB962C8B-B14F-4D97-AF65-F5344CB8AC3E}">
        <p14:creationId xmlns:p14="http://schemas.microsoft.com/office/powerpoint/2010/main" val="1091571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a semantic embedding space, the model must somehow learn </a:t>
            </a:r>
            <a:r>
              <a:rPr lang="en-US" b="1" dirty="0"/>
              <a:t>what words mean</a:t>
            </a:r>
            <a:r>
              <a:rPr lang="en-US" dirty="0"/>
              <a:t> and meaning in language comes from </a:t>
            </a:r>
            <a:r>
              <a:rPr lang="en-US" b="1" dirty="0"/>
              <a:t>context</a:t>
            </a:r>
            <a:r>
              <a:rPr lang="en-US" dirty="0"/>
              <a:t>.</a:t>
            </a:r>
          </a:p>
          <a:p>
            <a:r>
              <a:rPr lang="en-US" dirty="0"/>
              <a:t>This idea comes from linguist J.R. Firth (1957) and is known as the </a:t>
            </a:r>
            <a:r>
              <a:rPr lang="en-US" b="1" dirty="0"/>
              <a:t>distributional hypothesis</a:t>
            </a:r>
            <a:r>
              <a:rPr lang="en-US" dirty="0"/>
              <a:t>.</a:t>
            </a:r>
            <a:br>
              <a:rPr lang="en-US" dirty="0"/>
            </a:br>
            <a:r>
              <a:rPr lang="en-US" dirty="0"/>
              <a:t>It means that </a:t>
            </a:r>
            <a:r>
              <a:rPr lang="en-US" b="1" dirty="0"/>
              <a:t>words appearing in similar contexts tend to have similar meanings.</a:t>
            </a:r>
          </a:p>
          <a:p>
            <a:endParaRPr lang="en-US" b="1" dirty="0"/>
          </a:p>
          <a:p>
            <a:r>
              <a:rPr lang="en-US" b="1" dirty="0"/>
              <a:t>LM operationalize distributional hypothesis for representation learning.</a:t>
            </a:r>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4</a:t>
            </a:fld>
            <a:endParaRPr lang="en-BE"/>
          </a:p>
        </p:txBody>
      </p:sp>
    </p:spTree>
    <p:extLst>
      <p:ext uri="{BB962C8B-B14F-4D97-AF65-F5344CB8AC3E}">
        <p14:creationId xmlns:p14="http://schemas.microsoft.com/office/powerpoint/2010/main" val="14820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hidden state tries to compress the whole input sentence into one vector → too small</a:t>
            </a:r>
          </a:p>
          <a:p>
            <a:r>
              <a:rPr lang="en-US" dirty="0"/>
              <a:t>Long sentences lose information → translations (or summaries, answers, …) become inaccurate</a:t>
            </a:r>
          </a:p>
          <a:p>
            <a:r>
              <a:rPr lang="en-US" dirty="0"/>
              <a:t>Even LSTMs struggle with this compression</a:t>
            </a:r>
          </a:p>
          <a:p>
            <a:r>
              <a:rPr lang="en-US" dirty="0"/>
              <a:t>Issue of both RNN and BRNN encoder</a:t>
            </a:r>
          </a:p>
          <a:p>
            <a:r>
              <a:rPr lang="en-US" dirty="0"/>
              <a:t>Furthermore, </a:t>
            </a:r>
            <a:r>
              <a:rPr lang="en-US" sz="1200" b="0" i="0" u="none" strike="noStrike" kern="1200" dirty="0">
                <a:solidFill>
                  <a:schemeClr val="tx1"/>
                </a:solidFill>
                <a:effectLst/>
                <a:latin typeface="+mn-lt"/>
                <a:ea typeface="+mn-ea"/>
                <a:cs typeface="+mn-cs"/>
              </a:rPr>
              <a:t>the output sequence depends heavily on the hidden state of the final RNN cell of the encoder.</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encoder’s state is only passed to the first RNN cell of the decoder and with every time step information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from the encoder disappears such that later timesteps have much less access to the encoder information.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makes it also difficult for the model to deal with long sequences.</a:t>
            </a:r>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23</a:t>
            </a:fld>
            <a:endParaRPr lang="en-BE"/>
          </a:p>
        </p:txBody>
      </p:sp>
    </p:spTree>
    <p:extLst>
      <p:ext uri="{BB962C8B-B14F-4D97-AF65-F5344CB8AC3E}">
        <p14:creationId xmlns:p14="http://schemas.microsoft.com/office/powerpoint/2010/main" val="1374490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https://medium.com/what-is-artificial-intelligence/introduction-to-transformer-networks-how-google-translate-works-attention-is-all-you-need-309827c9b942</a:t>
            </a:r>
          </a:p>
        </p:txBody>
      </p:sp>
      <p:sp>
        <p:nvSpPr>
          <p:cNvPr id="4" name="Slide Number Placeholder 3"/>
          <p:cNvSpPr>
            <a:spLocks noGrp="1"/>
          </p:cNvSpPr>
          <p:nvPr>
            <p:ph type="sldNum" sz="quarter" idx="5"/>
          </p:nvPr>
        </p:nvSpPr>
        <p:spPr/>
        <p:txBody>
          <a:bodyPr/>
          <a:lstStyle/>
          <a:p>
            <a:fld id="{FB1BED02-5B17-F240-BA3D-A18F101907BD}" type="slidenum">
              <a:rPr lang="en-BE" smtClean="0"/>
              <a:t>24</a:t>
            </a:fld>
            <a:endParaRPr lang="en-BE"/>
          </a:p>
        </p:txBody>
      </p:sp>
    </p:spTree>
    <p:extLst>
      <p:ext uri="{BB962C8B-B14F-4D97-AF65-F5344CB8AC3E}">
        <p14:creationId xmlns:p14="http://schemas.microsoft.com/office/powerpoint/2010/main" val="1688215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information bottleneck problem in Seq2Seq models, we took inspiration from human behavior.</a:t>
            </a:r>
            <a:br>
              <a:rPr lang="en-US" dirty="0"/>
            </a:br>
            <a:r>
              <a:rPr lang="en-US" dirty="0"/>
              <a:t>When humans translate a sentence, they don’t rely on a single memory of the whole sentence—they </a:t>
            </a:r>
            <a:r>
              <a:rPr lang="en-US" b="1" dirty="0"/>
              <a:t>focus on the specific word or phrase they are translating at that moment</a:t>
            </a:r>
            <a:r>
              <a:rPr lang="en-US" dirty="0"/>
              <a:t>. This is attention: the cognitive process of selectively concentrating on certain information while ignoring the rest.</a:t>
            </a:r>
          </a:p>
          <a:p>
            <a:r>
              <a:rPr lang="en-US" dirty="0"/>
              <a:t>We replicate this mechanism in Seq2Seq networks.</a:t>
            </a:r>
            <a:br>
              <a:rPr lang="en-US" dirty="0"/>
            </a:br>
            <a:r>
              <a:rPr lang="en-US" dirty="0"/>
              <a:t>At each decoding step, the decoder can </a:t>
            </a:r>
            <a:r>
              <a:rPr lang="en-US" b="1" dirty="0"/>
              <a:t>attend to all encoder hidden states</a:t>
            </a:r>
            <a:r>
              <a:rPr lang="en-US" dirty="0"/>
              <a:t> and decide which parts of the input are most relevant.</a:t>
            </a:r>
            <a:br>
              <a:rPr lang="en-US" dirty="0"/>
            </a:br>
            <a:r>
              <a:rPr lang="en-US" dirty="0"/>
              <a:t>During training, the model learns </a:t>
            </a:r>
            <a:r>
              <a:rPr lang="en-US" b="1" dirty="0"/>
              <a:t>how strongly to focus on each encoder state</a:t>
            </a:r>
            <a:r>
              <a:rPr lang="en-US" dirty="0"/>
              <a:t>, resulting in an </a:t>
            </a:r>
            <a:r>
              <a:rPr lang="en-US" i="1" dirty="0"/>
              <a:t>attention distribution</a:t>
            </a:r>
            <a:r>
              <a:rPr lang="en-US" dirty="0"/>
              <a:t> that varies across timesteps.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mechanism improves performance on many seq2seq tasks, such as summarization, dialogue, question answering, and more — not just translation.</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25</a:t>
            </a:fld>
            <a:endParaRPr lang="en-BE"/>
          </a:p>
        </p:txBody>
      </p:sp>
    </p:spTree>
    <p:extLst>
      <p:ext uri="{BB962C8B-B14F-4D97-AF65-F5344CB8AC3E}">
        <p14:creationId xmlns:p14="http://schemas.microsoft.com/office/powerpoint/2010/main" val="1805553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Attention function = how we compute attention scores.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apply any function you want. Function measures how related or similar the words are.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most popular ways to compute attention scores are:</a:t>
            </a:r>
          </a:p>
          <a:p>
            <a:r>
              <a:rPr lang="en-US" sz="1200" b="0" i="0" kern="1200" dirty="0">
                <a:solidFill>
                  <a:schemeClr val="tx1"/>
                </a:solidFill>
                <a:effectLst/>
                <a:latin typeface="+mn-lt"/>
                <a:ea typeface="+mn-ea"/>
                <a:cs typeface="+mn-cs"/>
              </a:rPr>
              <a:t>dot-product - the simplest method;</a:t>
            </a:r>
          </a:p>
          <a:p>
            <a:r>
              <a:rPr lang="en-US" sz="1200" b="0" i="0" kern="1200" dirty="0">
                <a:solidFill>
                  <a:schemeClr val="tx1"/>
                </a:solidFill>
                <a:effectLst/>
                <a:latin typeface="+mn-lt"/>
                <a:ea typeface="+mn-ea"/>
                <a:cs typeface="+mn-cs"/>
              </a:rPr>
              <a:t>bilinear function (aka "Luong attention")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multi-layer perceptron (aka "</a:t>
            </a:r>
            <a:r>
              <a:rPr lang="en-US" sz="1200" b="0" i="0" kern="1200" dirty="0" err="1">
                <a:solidFill>
                  <a:schemeClr val="tx1"/>
                </a:solidFill>
                <a:effectLst/>
                <a:latin typeface="+mn-lt"/>
                <a:ea typeface="+mn-ea"/>
                <a:cs typeface="+mn-cs"/>
              </a:rPr>
              <a:t>Bahdanau</a:t>
            </a:r>
            <a:r>
              <a:rPr lang="en-US" sz="1200" b="0" i="0" kern="1200" dirty="0">
                <a:solidFill>
                  <a:schemeClr val="tx1"/>
                </a:solidFill>
                <a:effectLst/>
                <a:latin typeface="+mn-lt"/>
                <a:ea typeface="+mn-ea"/>
                <a:cs typeface="+mn-cs"/>
              </a:rPr>
              <a:t> attention")</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26</a:t>
            </a:fld>
            <a:endParaRPr lang="en-BE"/>
          </a:p>
        </p:txBody>
      </p:sp>
    </p:spTree>
    <p:extLst>
      <p:ext uri="{BB962C8B-B14F-4D97-AF65-F5344CB8AC3E}">
        <p14:creationId xmlns:p14="http://schemas.microsoft.com/office/powerpoint/2010/main" val="1191433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Seq2Seq model </a:t>
            </a:r>
            <a:r>
              <a:rPr lang="en-US" b="1" dirty="0"/>
              <a:t>without attention</a:t>
            </a:r>
            <a:r>
              <a:rPr lang="en-US" dirty="0"/>
              <a:t>, the decoder receives only the </a:t>
            </a:r>
            <a:r>
              <a:rPr lang="en-US" b="1" dirty="0"/>
              <a:t>final hidden state</a:t>
            </a:r>
            <a:r>
              <a:rPr lang="en-US" dirty="0"/>
              <a:t> of the encoder as its context vector. This forces the entire meaning of the input sequence into a single fixed-length vector, creating an </a:t>
            </a:r>
            <a:r>
              <a:rPr lang="en-US" b="1" dirty="0"/>
              <a:t>information bottleneck</a:t>
            </a:r>
            <a:r>
              <a:rPr lang="en-US" dirty="0"/>
              <a:t>—especially for long or complex sentences.</a:t>
            </a:r>
          </a:p>
          <a:p>
            <a:endParaRPr lang="en-US" dirty="0"/>
          </a:p>
          <a:p>
            <a:r>
              <a:rPr lang="en-US" dirty="0"/>
              <a:t>With </a:t>
            </a:r>
            <a:r>
              <a:rPr lang="en-US" b="1" dirty="0"/>
              <a:t>attention</a:t>
            </a:r>
            <a:r>
              <a:rPr lang="en-US" dirty="0"/>
              <a:t>, the decoder is no longer limited to the final hidden state. Instead, it has access to </a:t>
            </a:r>
            <a:r>
              <a:rPr lang="en-US" b="1" dirty="0"/>
              <a:t>all encoder hidden states</a:t>
            </a:r>
            <a:r>
              <a:rPr lang="en-US" dirty="0"/>
              <a:t> and computes a new </a:t>
            </a:r>
            <a:r>
              <a:rPr lang="en-US" b="1" dirty="0"/>
              <a:t>context vector at each decoding timestep</a:t>
            </a:r>
            <a:r>
              <a:rPr lang="en-US" dirty="0"/>
              <a:t>. This context vector highlights the encoder states that are </a:t>
            </a:r>
            <a:r>
              <a:rPr lang="en-US" b="1" dirty="0"/>
              <a:t>most relevant</a:t>
            </a:r>
            <a:r>
              <a:rPr lang="en-US" dirty="0"/>
              <a:t> for predicting the next output word, allowing the model to focus dynamically on different parts of the input sequence.</a:t>
            </a:r>
          </a:p>
          <a:p>
            <a:endParaRPr lang="en-US" dirty="0"/>
          </a:p>
          <a:p>
            <a:r>
              <a:rPr lang="en-US" sz="1200" kern="1200" dirty="0">
                <a:solidFill>
                  <a:schemeClr val="tx1"/>
                </a:solidFill>
                <a:latin typeface="+mn-lt"/>
                <a:ea typeface="+mn-ea"/>
                <a:cs typeface="+mn-cs"/>
              </a:rPr>
              <a:t>Attention helps the decoder focus on the relevant parts of the input sequence, even if those words appear far apart. </a:t>
            </a:r>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27</a:t>
            </a:fld>
            <a:endParaRPr lang="en-BE"/>
          </a:p>
        </p:txBody>
      </p:sp>
    </p:spTree>
    <p:extLst>
      <p:ext uri="{BB962C8B-B14F-4D97-AF65-F5344CB8AC3E}">
        <p14:creationId xmlns:p14="http://schemas.microsoft.com/office/powerpoint/2010/main" val="3723830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the motivation for attention? At different steps, the decoder may need to focus on different source tokens, the ones which are more relevant at this step. Let's look at attention weights - which source words does the decoder use?</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28</a:t>
            </a:fld>
            <a:endParaRPr lang="en-BE"/>
          </a:p>
        </p:txBody>
      </p:sp>
    </p:spTree>
    <p:extLst>
      <p:ext uri="{BB962C8B-B14F-4D97-AF65-F5344CB8AC3E}">
        <p14:creationId xmlns:p14="http://schemas.microsoft.com/office/powerpoint/2010/main" val="2098591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E4D0F-28E2-D3A8-E66B-E0BCCE196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8E2E7-9D72-F78B-D62D-A17DB175BE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840D42-F056-A1A9-5EDF-2258D81FEA33}"/>
              </a:ext>
            </a:extLst>
          </p:cNvPr>
          <p:cNvSpPr>
            <a:spLocks noGrp="1"/>
          </p:cNvSpPr>
          <p:nvPr>
            <p:ph type="body" idx="1"/>
          </p:nvPr>
        </p:nvSpPr>
        <p:spPr/>
        <p:txBody>
          <a:bodyPr/>
          <a:lstStyle/>
          <a:p>
            <a:r>
              <a:rPr lang="en-US" b="1" dirty="0"/>
              <a:t>Sequential Processing</a:t>
            </a:r>
          </a:p>
          <a:p>
            <a:r>
              <a:rPr lang="en-US" dirty="0"/>
              <a:t>Seq2Seq with attention still relies on RNNs, which process tokens one by one, making training and inference slow and impossible to parallelize.</a:t>
            </a:r>
          </a:p>
          <a:p>
            <a:r>
              <a:rPr lang="en-US" b="1" dirty="0"/>
              <a:t>Long-Distance Dependencies</a:t>
            </a:r>
          </a:p>
          <a:p>
            <a:r>
              <a:rPr lang="en-US" sz="1200" kern="1200" dirty="0">
                <a:solidFill>
                  <a:schemeClr val="tx1"/>
                </a:solidFill>
                <a:latin typeface="+mn-lt"/>
                <a:ea typeface="+mn-ea"/>
                <a:cs typeface="+mn-cs"/>
              </a:rPr>
              <a:t>Attention helps the decoder focus on the relevant parts of the input sequence, even if those words appear far apart. </a:t>
            </a:r>
            <a:endParaRPr lang="en-US" b="1" dirty="0"/>
          </a:p>
          <a:p>
            <a:r>
              <a:rPr lang="en-US" dirty="0"/>
              <a:t>Even with attention, the encoder’s RNN hidden states weaken over long sequences, limiting the model’s ability to capture long-range relationships.</a:t>
            </a:r>
          </a:p>
          <a:p>
            <a:r>
              <a:rPr lang="en-US" b="1" dirty="0"/>
              <a:t>Limited Context Window</a:t>
            </a:r>
          </a:p>
          <a:p>
            <a:r>
              <a:rPr lang="en-US" dirty="0"/>
              <a:t>In Seq2Seq with attention, the encoder still produces a sequence of hidden states from an RNN, and each hidden state summarizes only the nearby words it has recently processed; as the sequence grows longer, earlier information becomes weakened across many timesteps, making it hard for the model to represent and use very long inputs effectively.</a:t>
            </a:r>
          </a:p>
          <a:p>
            <a:r>
              <a:rPr lang="en-US" b="1" dirty="0"/>
              <a:t>Attention Computation</a:t>
            </a:r>
          </a:p>
          <a:p>
            <a:r>
              <a:rPr lang="en-US" dirty="0"/>
              <a:t>Attention requires comparing each decoder step to all encoder states, introducing expensive O(input × output) computation that becomes costly for long sequences.</a:t>
            </a:r>
          </a:p>
          <a:p>
            <a:endParaRPr lang="nl-BE" dirty="0"/>
          </a:p>
        </p:txBody>
      </p:sp>
      <p:sp>
        <p:nvSpPr>
          <p:cNvPr id="4" name="Slide Number Placeholder 3">
            <a:extLst>
              <a:ext uri="{FF2B5EF4-FFF2-40B4-BE49-F238E27FC236}">
                <a16:creationId xmlns:a16="http://schemas.microsoft.com/office/drawing/2014/main" id="{A4B128A4-CA07-E2B7-1283-403B1DA5E285}"/>
              </a:ext>
            </a:extLst>
          </p:cNvPr>
          <p:cNvSpPr>
            <a:spLocks noGrp="1"/>
          </p:cNvSpPr>
          <p:nvPr>
            <p:ph type="sldNum" sz="quarter" idx="5"/>
          </p:nvPr>
        </p:nvSpPr>
        <p:spPr/>
        <p:txBody>
          <a:bodyPr/>
          <a:lstStyle/>
          <a:p>
            <a:fld id="{FB1BED02-5B17-F240-BA3D-A18F101907BD}" type="slidenum">
              <a:rPr lang="en-BE" smtClean="0"/>
              <a:t>29</a:t>
            </a:fld>
            <a:endParaRPr lang="en-BE"/>
          </a:p>
        </p:txBody>
      </p:sp>
    </p:spTree>
    <p:extLst>
      <p:ext uri="{BB962C8B-B14F-4D97-AF65-F5344CB8AC3E}">
        <p14:creationId xmlns:p14="http://schemas.microsoft.com/office/powerpoint/2010/main" val="3713646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6F7E0-A6C4-7DA6-A607-A451FC725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7959C-8878-C704-DC2F-65ADA4F4B0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54911E-D13F-309C-9B28-BC91B3072F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D7DC45-1BE5-DA33-BEA2-4DF9D12C3F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496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transformer architecture takes this insight further : we can use it to also link token within the same sequence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Originally proposed for seq2seq, later used for LLMs as well</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31</a:t>
            </a:fld>
            <a:endParaRPr lang="en-BE"/>
          </a:p>
        </p:txBody>
      </p:sp>
    </p:spTree>
    <p:extLst>
      <p:ext uri="{BB962C8B-B14F-4D97-AF65-F5344CB8AC3E}">
        <p14:creationId xmlns:p14="http://schemas.microsoft.com/office/powerpoint/2010/main" val="3989439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Difference</a:t>
            </a:r>
            <a:r>
              <a:rPr lang="nl-BE" dirty="0"/>
              <a:t> </a:t>
            </a:r>
            <a:r>
              <a:rPr lang="nl-BE" dirty="0" err="1"/>
              <a:t>with</a:t>
            </a:r>
            <a:r>
              <a:rPr lang="nl-BE" dirty="0"/>
              <a:t> attention in seq2seq: </a:t>
            </a:r>
            <a:r>
              <a:rPr lang="nl-BE" dirty="0" err="1"/>
              <a:t>not</a:t>
            </a:r>
            <a:r>
              <a:rPr lang="nl-BE" dirty="0"/>
              <a:t> </a:t>
            </a:r>
            <a:r>
              <a:rPr lang="nl-BE" dirty="0" err="1"/>
              <a:t>between</a:t>
            </a:r>
            <a:r>
              <a:rPr lang="nl-BE" dirty="0"/>
              <a:t> tokens of </a:t>
            </a:r>
            <a:r>
              <a:rPr lang="nl-BE" dirty="0" err="1"/>
              <a:t>two</a:t>
            </a:r>
            <a:r>
              <a:rPr lang="nl-BE" dirty="0"/>
              <a:t> </a:t>
            </a:r>
            <a:r>
              <a:rPr lang="nl-BE" dirty="0" err="1"/>
              <a:t>sequences</a:t>
            </a:r>
            <a:r>
              <a:rPr lang="nl-BE" dirty="0"/>
              <a:t> but </a:t>
            </a:r>
            <a:r>
              <a:rPr lang="nl-BE" dirty="0" err="1"/>
              <a:t>between</a:t>
            </a:r>
            <a:r>
              <a:rPr lang="nl-BE" dirty="0"/>
              <a:t> tokens of </a:t>
            </a:r>
            <a:r>
              <a:rPr lang="nl-BE" dirty="0" err="1"/>
              <a:t>the</a:t>
            </a:r>
            <a:r>
              <a:rPr lang="nl-BE" dirty="0"/>
              <a:t> </a:t>
            </a:r>
            <a:r>
              <a:rPr lang="nl-BE" dirty="0" err="1"/>
              <a:t>same</a:t>
            </a:r>
            <a:r>
              <a:rPr lang="nl-BE" dirty="0"/>
              <a:t> </a:t>
            </a:r>
            <a:r>
              <a:rPr lang="nl-BE" dirty="0" err="1"/>
              <a:t>sequence</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32</a:t>
            </a:fld>
            <a:endParaRPr lang="en-BE"/>
          </a:p>
        </p:txBody>
      </p:sp>
    </p:spTree>
    <p:extLst>
      <p:ext uri="{BB962C8B-B14F-4D97-AF65-F5344CB8AC3E}">
        <p14:creationId xmlns:p14="http://schemas.microsoft.com/office/powerpoint/2010/main" val="40432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Semantic embedding space learning through self-supervision</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5</a:t>
            </a:fld>
            <a:endParaRPr lang="en-BE"/>
          </a:p>
        </p:txBody>
      </p:sp>
    </p:spTree>
    <p:extLst>
      <p:ext uri="{BB962C8B-B14F-4D97-AF65-F5344CB8AC3E}">
        <p14:creationId xmlns:p14="http://schemas.microsoft.com/office/powerpoint/2010/main" val="1652073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Captures long-range syntax (e.g., subject–verb agreement) and semantic relations (e.g., coreference).</a:t>
            </a:r>
          </a:p>
        </p:txBody>
      </p:sp>
      <p:sp>
        <p:nvSpPr>
          <p:cNvPr id="4" name="Slide Number Placeholder 3"/>
          <p:cNvSpPr>
            <a:spLocks noGrp="1"/>
          </p:cNvSpPr>
          <p:nvPr>
            <p:ph type="sldNum" sz="quarter" idx="5"/>
          </p:nvPr>
        </p:nvSpPr>
        <p:spPr/>
        <p:txBody>
          <a:bodyPr/>
          <a:lstStyle/>
          <a:p>
            <a:fld id="{FB1BED02-5B17-F240-BA3D-A18F101907BD}" type="slidenum">
              <a:rPr lang="en-BE" smtClean="0"/>
              <a:t>33</a:t>
            </a:fld>
            <a:endParaRPr lang="en-BE"/>
          </a:p>
        </p:txBody>
      </p:sp>
    </p:spTree>
    <p:extLst>
      <p:ext uri="{BB962C8B-B14F-4D97-AF65-F5344CB8AC3E}">
        <p14:creationId xmlns:p14="http://schemas.microsoft.com/office/powerpoint/2010/main" val="3249195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3875-83FA-3ECB-67A2-ED4E405EDE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6C719-0ABF-89F9-7F19-4594E298D5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0F7FF-5FAF-ED07-F7E8-D9E1BABA130D}"/>
              </a:ext>
            </a:extLst>
          </p:cNvPr>
          <p:cNvSpPr>
            <a:spLocks noGrp="1"/>
          </p:cNvSpPr>
          <p:nvPr>
            <p:ph type="body" idx="1"/>
          </p:nvPr>
        </p:nvSpPr>
        <p:spPr/>
        <p:txBody>
          <a:bodyPr/>
          <a:lstStyle/>
          <a:p>
            <a:r>
              <a:rPr lang="en-US" dirty="0"/>
              <a:t>Usually, self-attention is performed multiple times to learn multiple interesting relations between words. We call this </a:t>
            </a:r>
            <a:r>
              <a:rPr lang="en-US" b="1" dirty="0"/>
              <a:t>multi-head self attention.</a:t>
            </a:r>
            <a:endParaRPr lang="en-US" dirty="0"/>
          </a:p>
          <a:p>
            <a:r>
              <a:rPr lang="en-US" dirty="0"/>
              <a:t>Here, each column shows the attention distribution of a different head.</a:t>
            </a:r>
          </a:p>
          <a:p>
            <a:endParaRPr lang="en-US" dirty="0"/>
          </a:p>
          <a:p>
            <a:r>
              <a:rPr lang="en-US" dirty="0"/>
              <a:t>One head may track </a:t>
            </a:r>
            <a:r>
              <a:rPr lang="en-US" b="1" dirty="0"/>
              <a:t>syntax</a:t>
            </a:r>
            <a:r>
              <a:rPr lang="en-US" dirty="0"/>
              <a:t> (which word modifies which)</a:t>
            </a:r>
          </a:p>
          <a:p>
            <a:r>
              <a:rPr lang="en-US" dirty="0"/>
              <a:t>Another head may track </a:t>
            </a:r>
            <a:r>
              <a:rPr lang="en-US" b="1" dirty="0"/>
              <a:t>coreference</a:t>
            </a:r>
            <a:r>
              <a:rPr lang="en-US" dirty="0"/>
              <a:t> (“he” → “John”)</a:t>
            </a:r>
          </a:p>
          <a:p>
            <a:r>
              <a:rPr lang="en-US" dirty="0"/>
              <a:t>Another head may track </a:t>
            </a:r>
            <a:r>
              <a:rPr lang="en-US" b="1" dirty="0"/>
              <a:t>topic</a:t>
            </a:r>
            <a:r>
              <a:rPr lang="en-US" dirty="0"/>
              <a:t> or </a:t>
            </a:r>
            <a:r>
              <a:rPr lang="en-US" b="1" dirty="0"/>
              <a:t>semantic similarity</a:t>
            </a:r>
            <a:endParaRPr lang="en-US" dirty="0"/>
          </a:p>
          <a:p>
            <a:r>
              <a:rPr lang="en-US" dirty="0"/>
              <a:t>Another head may track </a:t>
            </a:r>
            <a:r>
              <a:rPr lang="en-US" b="1" dirty="0"/>
              <a:t>timing</a:t>
            </a:r>
            <a:endParaRPr lang="en-US" dirty="0"/>
          </a:p>
          <a:p>
            <a:r>
              <a:rPr lang="en-US" dirty="0"/>
              <a:t>Thus, each head is like a </a:t>
            </a:r>
            <a:r>
              <a:rPr lang="en-US" i="1" dirty="0"/>
              <a:t>specialist</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1C9D9B1-EBFC-B2E4-21BE-0791204224DC}"/>
              </a:ext>
            </a:extLst>
          </p:cNvPr>
          <p:cNvSpPr>
            <a:spLocks noGrp="1"/>
          </p:cNvSpPr>
          <p:nvPr>
            <p:ph type="sldNum" sz="quarter" idx="5"/>
          </p:nvPr>
        </p:nvSpPr>
        <p:spPr/>
        <p:txBody>
          <a:bodyPr/>
          <a:lstStyle/>
          <a:p>
            <a:fld id="{FB1BED02-5B17-F240-BA3D-A18F101907BD}" type="slidenum">
              <a:rPr lang="en-BE" smtClean="0"/>
              <a:t>34</a:t>
            </a:fld>
            <a:endParaRPr lang="en-BE"/>
          </a:p>
        </p:txBody>
      </p:sp>
    </p:spTree>
    <p:extLst>
      <p:ext uri="{BB962C8B-B14F-4D97-AF65-F5344CB8AC3E}">
        <p14:creationId xmlns:p14="http://schemas.microsoft.com/office/powerpoint/2010/main" val="1482664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5E106-3F11-34AD-BDFF-3810F50C4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6AD5B-E4F6-B933-E68A-90837E36F9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13CBA-196B-45B8-C67B-E7CAE893C48B}"/>
              </a:ext>
            </a:extLst>
          </p:cNvPr>
          <p:cNvSpPr>
            <a:spLocks noGrp="1"/>
          </p:cNvSpPr>
          <p:nvPr>
            <p:ph type="body" idx="1"/>
          </p:nvPr>
        </p:nvSpPr>
        <p:spPr/>
        <p:txBody>
          <a:bodyPr/>
          <a:lstStyle/>
          <a:p>
            <a:r>
              <a:rPr lang="en-US" b="1" dirty="0"/>
              <a:t>Examples of Linguistic Features Learned by Transformer Layers</a:t>
            </a:r>
          </a:p>
          <a:p>
            <a:r>
              <a:rPr lang="en-US" b="1" dirty="0"/>
              <a:t>1. Basic Morphology (Lower Layers)</a:t>
            </a:r>
          </a:p>
          <a:p>
            <a:r>
              <a:rPr lang="en-US" dirty="0"/>
              <a:t>Recognizing suffixes and prefixes:</a:t>
            </a:r>
          </a:p>
          <a:p>
            <a:pPr lvl="1"/>
            <a:r>
              <a:rPr lang="en-US" dirty="0"/>
              <a:t>“running” → “run” + “-</a:t>
            </a:r>
            <a:r>
              <a:rPr lang="en-US" dirty="0" err="1"/>
              <a:t>ing</a:t>
            </a:r>
            <a:r>
              <a:rPr lang="en-US" dirty="0"/>
              <a:t>”</a:t>
            </a:r>
          </a:p>
          <a:p>
            <a:pPr lvl="1"/>
            <a:r>
              <a:rPr lang="en-US" dirty="0"/>
              <a:t>“unhappy” → “un-” + “happy”</a:t>
            </a:r>
          </a:p>
          <a:p>
            <a:r>
              <a:rPr lang="en-US" dirty="0"/>
              <a:t>Plural forms: “cats”, “boxes”</a:t>
            </a:r>
          </a:p>
          <a:p>
            <a:r>
              <a:rPr lang="en-US" dirty="0"/>
              <a:t>Verb conjugations: “walk”, “walks”, “walked”, “walking”</a:t>
            </a:r>
          </a:p>
          <a:p>
            <a:r>
              <a:rPr lang="en-US" dirty="0"/>
              <a:t>Comparative forms: “big”, “bigger”, “biggest”</a:t>
            </a:r>
          </a:p>
          <a:p>
            <a:br>
              <a:rPr lang="en-US" dirty="0"/>
            </a:br>
            <a:endParaRPr lang="en-US" dirty="0"/>
          </a:p>
          <a:p>
            <a:r>
              <a:rPr lang="en-US" b="1" dirty="0"/>
              <a:t>2. Part-of-Speech Cues (Lower Layers)</a:t>
            </a:r>
          </a:p>
          <a:p>
            <a:r>
              <a:rPr lang="en-US" dirty="0"/>
              <a:t>Identifying nouns vs. verbs:</a:t>
            </a:r>
          </a:p>
          <a:p>
            <a:pPr lvl="1"/>
            <a:r>
              <a:rPr lang="en-US" dirty="0"/>
              <a:t>“run” (noun) vs. “run” (verb)</a:t>
            </a:r>
          </a:p>
          <a:p>
            <a:r>
              <a:rPr lang="en-US" dirty="0"/>
              <a:t>Detecting adjectives vs. adverbs:</a:t>
            </a:r>
          </a:p>
          <a:p>
            <a:pPr lvl="1"/>
            <a:r>
              <a:rPr lang="en-US" dirty="0"/>
              <a:t>“quick” vs. “quickly”</a:t>
            </a:r>
          </a:p>
          <a:p>
            <a:r>
              <a:rPr lang="en-US" dirty="0"/>
              <a:t>Recognizing auxiliaries: “is”, “have”, “will”</a:t>
            </a:r>
          </a:p>
          <a:p>
            <a:r>
              <a:rPr lang="en-US" dirty="0"/>
              <a:t>Spotting determiners: “the”, “a”, “this”</a:t>
            </a:r>
          </a:p>
          <a:p>
            <a:br>
              <a:rPr lang="en-US" dirty="0"/>
            </a:br>
            <a:endParaRPr lang="en-US" dirty="0"/>
          </a:p>
          <a:p>
            <a:r>
              <a:rPr lang="en-US" b="1" dirty="0"/>
              <a:t>3. Syntactic Structures (Middle Layers)</a:t>
            </a:r>
          </a:p>
          <a:p>
            <a:r>
              <a:rPr lang="en-US" dirty="0"/>
              <a:t>Subject–verb–object structure:</a:t>
            </a:r>
          </a:p>
          <a:p>
            <a:pPr lvl="1"/>
            <a:r>
              <a:rPr lang="en-US" dirty="0"/>
              <a:t>“The dog chased the ball.”</a:t>
            </a:r>
          </a:p>
          <a:p>
            <a:r>
              <a:rPr lang="en-US" dirty="0"/>
              <a:t>Identifying the main verb in a sentence</a:t>
            </a:r>
          </a:p>
          <a:p>
            <a:r>
              <a:rPr lang="en-US" dirty="0"/>
              <a:t>Detecting clauses:</a:t>
            </a:r>
          </a:p>
          <a:p>
            <a:pPr lvl="1"/>
            <a:r>
              <a:rPr lang="en-US" dirty="0"/>
              <a:t>“Although it rained, we went outside.”</a:t>
            </a:r>
          </a:p>
          <a:p>
            <a:r>
              <a:rPr lang="en-US" dirty="0"/>
              <a:t>Question structure:</a:t>
            </a:r>
          </a:p>
          <a:p>
            <a:pPr lvl="1"/>
            <a:r>
              <a:rPr lang="en-US" dirty="0"/>
              <a:t>“What did you see?”</a:t>
            </a:r>
          </a:p>
          <a:p>
            <a:br>
              <a:rPr lang="en-US" dirty="0"/>
            </a:br>
            <a:endParaRPr lang="en-US" dirty="0"/>
          </a:p>
          <a:p>
            <a:r>
              <a:rPr lang="en-US" b="1" dirty="0"/>
              <a:t>4. Phrase Boundaries (Middle Layers)</a:t>
            </a:r>
          </a:p>
          <a:p>
            <a:r>
              <a:rPr lang="en-US" dirty="0"/>
              <a:t>Noun phrase detection:</a:t>
            </a:r>
          </a:p>
          <a:p>
            <a:pPr lvl="1"/>
            <a:r>
              <a:rPr lang="en-US" dirty="0"/>
              <a:t>“the small red car”</a:t>
            </a:r>
          </a:p>
          <a:p>
            <a:r>
              <a:rPr lang="en-US" dirty="0"/>
              <a:t>Verb phrase detection:</a:t>
            </a:r>
          </a:p>
          <a:p>
            <a:pPr lvl="1"/>
            <a:r>
              <a:rPr lang="en-US" dirty="0"/>
              <a:t>“is running quickly”</a:t>
            </a:r>
          </a:p>
          <a:p>
            <a:r>
              <a:rPr lang="en-US" dirty="0"/>
              <a:t>Prepositional phrase boundaries:</a:t>
            </a:r>
          </a:p>
          <a:p>
            <a:pPr lvl="1"/>
            <a:r>
              <a:rPr lang="en-US" dirty="0"/>
              <a:t>“on the table”, “under the bridge”</a:t>
            </a:r>
          </a:p>
          <a:p>
            <a:r>
              <a:rPr lang="en-US" dirty="0"/>
              <a:t>Multi-word expressions:</a:t>
            </a:r>
          </a:p>
          <a:p>
            <a:pPr lvl="1"/>
            <a:r>
              <a:rPr lang="en-US" dirty="0"/>
              <a:t>“in front of”, “once upon a time”</a:t>
            </a:r>
          </a:p>
          <a:p>
            <a:br>
              <a:rPr lang="en-US" dirty="0"/>
            </a:br>
            <a:endParaRPr lang="en-US" dirty="0"/>
          </a:p>
          <a:p>
            <a:r>
              <a:rPr lang="en-US" b="1" dirty="0"/>
              <a:t>5. Short-Range Dependencies (Middle Layers)</a:t>
            </a:r>
          </a:p>
          <a:p>
            <a:r>
              <a:rPr lang="en-US" dirty="0"/>
              <a:t>Agreement between nearby words:</a:t>
            </a:r>
          </a:p>
          <a:p>
            <a:pPr lvl="1"/>
            <a:r>
              <a:rPr lang="en-US" dirty="0"/>
              <a:t>“She </a:t>
            </a:r>
            <a:r>
              <a:rPr lang="en-US" b="1" dirty="0"/>
              <a:t>is</a:t>
            </a:r>
            <a:r>
              <a:rPr lang="en-US" dirty="0"/>
              <a:t> happy” (not “are”)</a:t>
            </a:r>
          </a:p>
          <a:p>
            <a:r>
              <a:rPr lang="en-US" dirty="0"/>
              <a:t>Local modifications:</a:t>
            </a:r>
          </a:p>
          <a:p>
            <a:pPr lvl="1"/>
            <a:r>
              <a:rPr lang="en-US" dirty="0"/>
              <a:t>“very cold”, “extremely fast”</a:t>
            </a:r>
          </a:p>
          <a:p>
            <a:r>
              <a:rPr lang="en-US" dirty="0"/>
              <a:t>Negation scope:</a:t>
            </a:r>
          </a:p>
          <a:p>
            <a:pPr lvl="1"/>
            <a:r>
              <a:rPr lang="en-US" dirty="0"/>
              <a:t>“not really good”</a:t>
            </a:r>
          </a:p>
          <a:p>
            <a:r>
              <a:rPr lang="en-US" dirty="0"/>
              <a:t>Adjective–noun pairings:</a:t>
            </a:r>
          </a:p>
          <a:p>
            <a:pPr lvl="1"/>
            <a:r>
              <a:rPr lang="en-US" dirty="0"/>
              <a:t>“red apple”, “big house”</a:t>
            </a:r>
          </a:p>
          <a:p>
            <a:br>
              <a:rPr lang="en-US" dirty="0"/>
            </a:br>
            <a:endParaRPr lang="en-US" dirty="0"/>
          </a:p>
          <a:p>
            <a:r>
              <a:rPr lang="en-US" b="1" dirty="0"/>
              <a:t>6. Long-Range Relationships (Higher Layers)</a:t>
            </a:r>
          </a:p>
          <a:p>
            <a:r>
              <a:rPr lang="en-US" dirty="0"/>
              <a:t>Subject–verb agreement across distance:</a:t>
            </a:r>
          </a:p>
          <a:p>
            <a:pPr lvl="1"/>
            <a:r>
              <a:rPr lang="en-US" dirty="0"/>
              <a:t>“The bouquet of roses </a:t>
            </a:r>
            <a:r>
              <a:rPr lang="en-US" b="1" dirty="0"/>
              <a:t>was</a:t>
            </a:r>
            <a:r>
              <a:rPr lang="en-US" dirty="0"/>
              <a:t> beautiful.”</a:t>
            </a:r>
          </a:p>
          <a:p>
            <a:r>
              <a:rPr lang="en-US" dirty="0"/>
              <a:t>Coreference:</a:t>
            </a:r>
          </a:p>
          <a:p>
            <a:pPr lvl="1"/>
            <a:r>
              <a:rPr lang="en-US" dirty="0"/>
              <a:t>“John went home because </a:t>
            </a:r>
            <a:r>
              <a:rPr lang="en-US" b="1" dirty="0"/>
              <a:t>he</a:t>
            </a:r>
            <a:r>
              <a:rPr lang="en-US" dirty="0"/>
              <a:t> was tired.”</a:t>
            </a:r>
          </a:p>
          <a:p>
            <a:r>
              <a:rPr lang="en-US" dirty="0"/>
              <a:t>Tracking entities across sentences</a:t>
            </a:r>
          </a:p>
          <a:p>
            <a:r>
              <a:rPr lang="en-US" dirty="0"/>
              <a:t>Handling nested clauses:</a:t>
            </a:r>
          </a:p>
          <a:p>
            <a:pPr lvl="1"/>
            <a:r>
              <a:rPr lang="en-US" dirty="0"/>
              <a:t>“The book that you gave me that you bought last week was great.”</a:t>
            </a:r>
          </a:p>
          <a:p>
            <a:br>
              <a:rPr lang="en-US" dirty="0"/>
            </a:br>
            <a:endParaRPr lang="en-US" dirty="0"/>
          </a:p>
          <a:p>
            <a:r>
              <a:rPr lang="en-US" b="1" dirty="0"/>
              <a:t>7. Semantic or Conceptual Patterns (Higher Layers)</a:t>
            </a:r>
          </a:p>
          <a:p>
            <a:r>
              <a:rPr lang="en-US" dirty="0"/>
              <a:t>Word sense disambiguation:</a:t>
            </a:r>
          </a:p>
          <a:p>
            <a:pPr lvl="1"/>
            <a:r>
              <a:rPr lang="en-US" dirty="0"/>
              <a:t>“bank” (river) vs. “bank” (finance)</a:t>
            </a:r>
          </a:p>
          <a:p>
            <a:r>
              <a:rPr lang="en-US" dirty="0"/>
              <a:t>Recognizing metaphors:</a:t>
            </a:r>
          </a:p>
          <a:p>
            <a:pPr lvl="1"/>
            <a:r>
              <a:rPr lang="en-US" dirty="0"/>
              <a:t>“She has a heart of stone.”</a:t>
            </a:r>
          </a:p>
          <a:p>
            <a:r>
              <a:rPr lang="en-US" dirty="0"/>
              <a:t>Topic detection:</a:t>
            </a:r>
          </a:p>
          <a:p>
            <a:pPr lvl="1"/>
            <a:r>
              <a:rPr lang="en-US" dirty="0"/>
              <a:t>Recognizing text about climate change vs. economics</a:t>
            </a:r>
          </a:p>
          <a:p>
            <a:r>
              <a:rPr lang="en-US" dirty="0"/>
              <a:t>Causal reasoning:</a:t>
            </a:r>
          </a:p>
          <a:p>
            <a:pPr lvl="1"/>
            <a:r>
              <a:rPr lang="en-US" dirty="0"/>
              <a:t>“It rained, so the match was canceled.”</a:t>
            </a:r>
          </a:p>
          <a:p>
            <a:endParaRPr lang="en-US" dirty="0"/>
          </a:p>
        </p:txBody>
      </p:sp>
      <p:sp>
        <p:nvSpPr>
          <p:cNvPr id="4" name="Slide Number Placeholder 3">
            <a:extLst>
              <a:ext uri="{FF2B5EF4-FFF2-40B4-BE49-F238E27FC236}">
                <a16:creationId xmlns:a16="http://schemas.microsoft.com/office/drawing/2014/main" id="{5660B71C-EC06-F32E-B49B-4635F54C208D}"/>
              </a:ext>
            </a:extLst>
          </p:cNvPr>
          <p:cNvSpPr>
            <a:spLocks noGrp="1"/>
          </p:cNvSpPr>
          <p:nvPr>
            <p:ph type="sldNum" sz="quarter" idx="5"/>
          </p:nvPr>
        </p:nvSpPr>
        <p:spPr/>
        <p:txBody>
          <a:bodyPr/>
          <a:lstStyle/>
          <a:p>
            <a:fld id="{FB1BED02-5B17-F240-BA3D-A18F101907BD}" type="slidenum">
              <a:rPr lang="en-BE" smtClean="0"/>
              <a:t>35</a:t>
            </a:fld>
            <a:endParaRPr lang="en-BE"/>
          </a:p>
        </p:txBody>
      </p:sp>
    </p:spTree>
    <p:extLst>
      <p:ext uri="{BB962C8B-B14F-4D97-AF65-F5344CB8AC3E}">
        <p14:creationId xmlns:p14="http://schemas.microsoft.com/office/powerpoint/2010/main" val="4064423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seq2seq tasks</a:t>
            </a:r>
          </a:p>
          <a:p>
            <a:r>
              <a:rPr lang="en-US" dirty="0"/>
              <a:t>Left: N encoder blocks, right: N decoder blocks</a:t>
            </a:r>
            <a:br>
              <a:rPr lang="en-US" dirty="0"/>
            </a:br>
            <a:r>
              <a:rPr lang="en-US" dirty="0"/>
              <a:t>Layers: attention and feedforward</a:t>
            </a:r>
          </a:p>
        </p:txBody>
      </p:sp>
      <p:sp>
        <p:nvSpPr>
          <p:cNvPr id="4" name="Slide Number Placeholder 3"/>
          <p:cNvSpPr>
            <a:spLocks noGrp="1"/>
          </p:cNvSpPr>
          <p:nvPr>
            <p:ph type="sldNum" sz="quarter" idx="5"/>
          </p:nvPr>
        </p:nvSpPr>
        <p:spPr/>
        <p:txBody>
          <a:bodyPr/>
          <a:lstStyle/>
          <a:p>
            <a:fld id="{FB1BED02-5B17-F240-BA3D-A18F101907BD}" type="slidenum">
              <a:rPr lang="en-BE" smtClean="0"/>
              <a:t>36</a:t>
            </a:fld>
            <a:endParaRPr lang="en-BE"/>
          </a:p>
        </p:txBody>
      </p:sp>
    </p:spTree>
    <p:extLst>
      <p:ext uri="{BB962C8B-B14F-4D97-AF65-F5344CB8AC3E}">
        <p14:creationId xmlns:p14="http://schemas.microsoft.com/office/powerpoint/2010/main" val="2753326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A1860-3E8C-1032-A1F4-D435CBCE2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A807F-99BE-2E5C-2771-6C851DAB11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0BE20-FBDD-F38D-CD73-2840D2BC1C8D}"/>
              </a:ext>
            </a:extLst>
          </p:cNvPr>
          <p:cNvSpPr>
            <a:spLocks noGrp="1"/>
          </p:cNvSpPr>
          <p:nvPr>
            <p:ph type="body" idx="1"/>
          </p:nvPr>
        </p:nvSpPr>
        <p:spPr/>
        <p:txBody>
          <a:bodyPr/>
          <a:lstStyle/>
          <a:p>
            <a:r>
              <a:rPr lang="nl-BE" sz="1200" dirty="0"/>
              <a:t>https://jalammar.github.io/illustrated-transformer/</a:t>
            </a:r>
            <a:endParaRPr lang="en-US" dirty="0"/>
          </a:p>
        </p:txBody>
      </p:sp>
      <p:sp>
        <p:nvSpPr>
          <p:cNvPr id="4" name="Slide Number Placeholder 3">
            <a:extLst>
              <a:ext uri="{FF2B5EF4-FFF2-40B4-BE49-F238E27FC236}">
                <a16:creationId xmlns:a16="http://schemas.microsoft.com/office/drawing/2014/main" id="{AAD3DFAB-5C7B-ECFF-DF74-DDAC85C127FE}"/>
              </a:ext>
            </a:extLst>
          </p:cNvPr>
          <p:cNvSpPr>
            <a:spLocks noGrp="1"/>
          </p:cNvSpPr>
          <p:nvPr>
            <p:ph type="sldNum" sz="quarter" idx="5"/>
          </p:nvPr>
        </p:nvSpPr>
        <p:spPr/>
        <p:txBody>
          <a:bodyPr/>
          <a:lstStyle/>
          <a:p>
            <a:fld id="{FB1BED02-5B17-F240-BA3D-A18F101907BD}" type="slidenum">
              <a:rPr lang="en-BE" smtClean="0"/>
              <a:t>37</a:t>
            </a:fld>
            <a:endParaRPr lang="en-BE"/>
          </a:p>
        </p:txBody>
      </p:sp>
    </p:spTree>
    <p:extLst>
      <p:ext uri="{BB962C8B-B14F-4D97-AF65-F5344CB8AC3E}">
        <p14:creationId xmlns:p14="http://schemas.microsoft.com/office/powerpoint/2010/main" val="3607349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1714caf44a_0_2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Twentieth Century"/>
              <a:buNone/>
              <a:tabLst/>
              <a:defRPr/>
            </a:pPr>
            <a:r>
              <a:rPr lang="en-US" sz="1200" dirty="0">
                <a:solidFill>
                  <a:srgbClr val="222222"/>
                </a:solidFill>
              </a:rPr>
              <a:t>Attention mechanisms do not inherently take into account sequence order</a:t>
            </a:r>
            <a:endParaRPr lang="en-GB" sz="1200" dirty="0">
              <a:solidFill>
                <a:srgbClr val="222222"/>
              </a:solidFill>
            </a:endParaRPr>
          </a:p>
          <a:p>
            <a:pPr marL="0" lvl="0" indent="0" algn="l" rtl="0">
              <a:spcBef>
                <a:spcPts val="0"/>
              </a:spcBef>
              <a:spcAft>
                <a:spcPts val="0"/>
              </a:spcAft>
              <a:buClr>
                <a:schemeClr val="dk1"/>
              </a:buClr>
              <a:buSzPts val="1400"/>
              <a:buFont typeface="Twentieth Century"/>
              <a:buNone/>
            </a:pPr>
            <a:endParaRPr lang="en-GB" sz="1200" dirty="0">
              <a:solidFill>
                <a:srgbClr val="222222"/>
              </a:solidFill>
            </a:endParaRPr>
          </a:p>
          <a:p>
            <a:pPr marL="0" lvl="0" indent="0" algn="l" rtl="0">
              <a:spcBef>
                <a:spcPts val="0"/>
              </a:spcBef>
              <a:spcAft>
                <a:spcPts val="0"/>
              </a:spcAft>
              <a:buClr>
                <a:schemeClr val="dk1"/>
              </a:buClr>
              <a:buSzPts val="1400"/>
              <a:buFont typeface="Twentieth Century"/>
              <a:buNone/>
            </a:pPr>
            <a:r>
              <a:rPr lang="en-GB" sz="1200" dirty="0">
                <a:solidFill>
                  <a:srgbClr val="222222"/>
                </a:solidFill>
              </a:rPr>
              <a:t>RNN-based architectures positional encoding is not necessary because the RNNs learn to add information about the sequence order automatically,</a:t>
            </a:r>
          </a:p>
          <a:p>
            <a:pPr marL="0" lvl="0" indent="0" algn="l" rtl="0">
              <a:spcBef>
                <a:spcPts val="0"/>
              </a:spcBef>
              <a:spcAft>
                <a:spcPts val="0"/>
              </a:spcAft>
              <a:buClr>
                <a:schemeClr val="dk1"/>
              </a:buClr>
              <a:buSzPts val="1400"/>
              <a:buFont typeface="Twentieth Century"/>
              <a:buNone/>
            </a:pPr>
            <a:r>
              <a:rPr lang="en-GB" sz="1200" dirty="0">
                <a:solidFill>
                  <a:srgbClr val="222222"/>
                </a:solidFill>
              </a:rPr>
              <a:t>but we need this in a transformer for parallel processing</a:t>
            </a:r>
            <a:endParaRPr sz="700" dirty="0">
              <a:solidFill>
                <a:schemeClr val="dk1"/>
              </a:solidFill>
            </a:endParaRPr>
          </a:p>
          <a:p>
            <a:pPr marL="0" lvl="0" indent="0" algn="l" rtl="0">
              <a:spcBef>
                <a:spcPts val="0"/>
              </a:spcBef>
              <a:spcAft>
                <a:spcPts val="0"/>
              </a:spcAft>
              <a:buNone/>
            </a:pPr>
            <a:endParaRPr dirty="0">
              <a:solidFill>
                <a:srgbClr val="292929"/>
              </a:solidFill>
              <a:highlight>
                <a:schemeClr val="lt1"/>
              </a:highlight>
            </a:endParaRPr>
          </a:p>
        </p:txBody>
      </p:sp>
      <p:sp>
        <p:nvSpPr>
          <p:cNvPr id="442" name="Google Shape;442;g31714caf44a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1714caf44a_0_2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The self-attention learns representations for words that capture the meaning of these words by looking at the relations of this words in the sentence. We call this self-attention, because it is attention within the same sequence.</a:t>
            </a: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Multi-head attention because attention is applied multiple times in the same layer to learn multiple relationships of the words at once. Why three input? See next slide</a:t>
            </a:r>
          </a:p>
          <a:p>
            <a:pPr marL="0" lvl="0" indent="0" algn="l" rtl="0">
              <a:spcBef>
                <a:spcPts val="0"/>
              </a:spcBef>
              <a:spcAft>
                <a:spcPts val="0"/>
              </a:spcAft>
              <a:buClr>
                <a:schemeClr val="dk1"/>
              </a:buClr>
              <a:buSzPts val="1100"/>
              <a:buFont typeface="Arial"/>
              <a:buNone/>
            </a:pPr>
            <a:endParaRPr lang="en-GB"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US" dirty="0"/>
              <a:t>The feedforward layers refine word representations using learned linguistic knowledge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Add and norm help training (more later slide)</a:t>
            </a:r>
          </a:p>
          <a:p>
            <a:pPr marL="0" lvl="0" indent="0" algn="l" rtl="0">
              <a:spcBef>
                <a:spcPts val="0"/>
              </a:spcBef>
              <a:spcAft>
                <a:spcPts val="0"/>
              </a:spcAft>
              <a:buClr>
                <a:schemeClr val="dk1"/>
              </a:buClr>
              <a:buSzPts val="1100"/>
              <a:buFont typeface="Arial"/>
              <a:buNone/>
            </a:pPr>
            <a:endParaRPr lang="en-US" b="0" dirty="0">
              <a:solidFill>
                <a:schemeClr val="dk1"/>
              </a:solidFill>
            </a:endParaRPr>
          </a:p>
          <a:p>
            <a:r>
              <a:rPr lang="en-US" b="0" dirty="0"/>
              <a:t>Add layer: residual connection which preserves original information and helps deep networks train</a:t>
            </a:r>
          </a:p>
          <a:p>
            <a:r>
              <a:rPr lang="en-US" b="0" dirty="0"/>
              <a:t>Norm layer: layer normalization which stabilizes activations and improves training efficiency</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453" name="Google Shape;453;g31714caf44a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E0269-4E3C-AB9A-15FA-9272F6E94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34C76-7462-B964-111B-A93F2978F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72148-7D4E-C278-E077-DF63A89E687F}"/>
              </a:ext>
            </a:extLst>
          </p:cNvPr>
          <p:cNvSpPr>
            <a:spLocks noGrp="1"/>
          </p:cNvSpPr>
          <p:nvPr>
            <p:ph type="body" idx="1"/>
          </p:nvPr>
        </p:nvSpPr>
        <p:spPr/>
        <p:txBody>
          <a:bodyPr/>
          <a:lstStyle/>
          <a:p>
            <a:r>
              <a:rPr lang="en-US" b="0" dirty="0"/>
              <a:t>https://medium.com/@anagharamdas2000/a-beginners-guide-to-the-logic-of-transformers-powering-modern-ai-e21be8b02286</a:t>
            </a:r>
          </a:p>
          <a:p>
            <a:endParaRPr lang="en-US" b="1" dirty="0"/>
          </a:p>
          <a:p>
            <a:r>
              <a:rPr lang="en-US" dirty="0"/>
              <a:t>Think of it like this:</a:t>
            </a:r>
          </a:p>
          <a:p>
            <a:r>
              <a:rPr lang="en-US" b="1" dirty="0"/>
              <a:t>Query = question</a:t>
            </a:r>
            <a:endParaRPr lang="en-US" dirty="0"/>
          </a:p>
          <a:p>
            <a:r>
              <a:rPr lang="en-US" b="1" dirty="0"/>
              <a:t>Key = label</a:t>
            </a:r>
            <a:endParaRPr lang="en-US" dirty="0"/>
          </a:p>
          <a:p>
            <a:r>
              <a:rPr lang="en-US" b="1" dirty="0"/>
              <a:t>Value = information</a:t>
            </a:r>
            <a:endParaRPr lang="en-US" dirty="0"/>
          </a:p>
          <a:p>
            <a:endParaRPr lang="nl-BE" dirty="0"/>
          </a:p>
        </p:txBody>
      </p:sp>
      <p:sp>
        <p:nvSpPr>
          <p:cNvPr id="4" name="Slide Number Placeholder 3">
            <a:extLst>
              <a:ext uri="{FF2B5EF4-FFF2-40B4-BE49-F238E27FC236}">
                <a16:creationId xmlns:a16="http://schemas.microsoft.com/office/drawing/2014/main" id="{D65010A8-5D41-0EB7-5FFF-E477E9D7DEAD}"/>
              </a:ext>
            </a:extLst>
          </p:cNvPr>
          <p:cNvSpPr>
            <a:spLocks noGrp="1"/>
          </p:cNvSpPr>
          <p:nvPr>
            <p:ph type="sldNum" sz="quarter" idx="5"/>
          </p:nvPr>
        </p:nvSpPr>
        <p:spPr/>
        <p:txBody>
          <a:bodyPr/>
          <a:lstStyle/>
          <a:p>
            <a:fld id="{FB1BED02-5B17-F240-BA3D-A18F101907BD}" type="slidenum">
              <a:rPr lang="en-BE" smtClean="0"/>
              <a:t>40</a:t>
            </a:fld>
            <a:endParaRPr lang="en-BE"/>
          </a:p>
        </p:txBody>
      </p:sp>
    </p:spTree>
    <p:extLst>
      <p:ext uri="{BB962C8B-B14F-4D97-AF65-F5344CB8AC3E}">
        <p14:creationId xmlns:p14="http://schemas.microsoft.com/office/powerpoint/2010/main" val="3623132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2FDC0-E8F2-31D3-FAC2-3E7DE28F39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118F04-D3CD-C966-02EC-606EBCB6C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88F76-359F-FD31-30FA-A614899E360A}"/>
              </a:ext>
            </a:extLst>
          </p:cNvPr>
          <p:cNvSpPr>
            <a:spLocks noGrp="1"/>
          </p:cNvSpPr>
          <p:nvPr>
            <p:ph type="body" idx="1"/>
          </p:nvPr>
        </p:nvSpPr>
        <p:spPr/>
        <p:txBody>
          <a:bodyPr/>
          <a:lstStyle/>
          <a:p>
            <a:r>
              <a:rPr lang="en-US" b="1" dirty="0"/>
              <a:t>Attention weights obtained based on scaled dot product and then </a:t>
            </a:r>
            <a:r>
              <a:rPr lang="en-US" b="1" dirty="0" err="1"/>
              <a:t>softmax</a:t>
            </a:r>
            <a:endParaRPr lang="en-US" b="1" dirty="0"/>
          </a:p>
          <a:p>
            <a:endParaRPr lang="en-US" b="1" dirty="0"/>
          </a:p>
          <a:p>
            <a:r>
              <a:rPr lang="en-US" sz="1200" kern="1200" dirty="0">
                <a:solidFill>
                  <a:schemeClr val="tx1"/>
                </a:solidFill>
                <a:latin typeface="+mn-lt"/>
                <a:ea typeface="+mn-ea"/>
                <a:cs typeface="+mn-cs"/>
              </a:rPr>
              <a:t>The token’s new embedding becomes a </a:t>
            </a:r>
            <a:r>
              <a:rPr lang="en-US" sz="1200" b="1" kern="1200" dirty="0">
                <a:solidFill>
                  <a:schemeClr val="tx1"/>
                </a:solidFill>
                <a:latin typeface="+mn-lt"/>
                <a:ea typeface="+mn-ea"/>
                <a:cs typeface="+mn-cs"/>
              </a:rPr>
              <a:t>weighted combination</a:t>
            </a:r>
            <a:r>
              <a:rPr lang="en-US" sz="1200" kern="1200" dirty="0">
                <a:solidFill>
                  <a:schemeClr val="tx1"/>
                </a:solidFill>
                <a:latin typeface="+mn-lt"/>
                <a:ea typeface="+mn-ea"/>
                <a:cs typeface="+mn-cs"/>
              </a:rPr>
              <a:t> of all the words it attends to</a:t>
            </a:r>
            <a:endParaRPr lang="en-US" b="1" dirty="0"/>
          </a:p>
          <a:p>
            <a:endParaRPr lang="en-US" b="1" dirty="0"/>
          </a:p>
          <a:p>
            <a:r>
              <a:rPr lang="en-US" b="1" dirty="0"/>
              <a:t>1. Every word is transformed into three vectors: a Query, a Key, and a Value.</a:t>
            </a:r>
          </a:p>
          <a:p>
            <a:r>
              <a:rPr lang="en-US" b="1" dirty="0"/>
              <a:t>Query</a:t>
            </a:r>
            <a:r>
              <a:rPr lang="en-US" dirty="0"/>
              <a:t>: represents </a:t>
            </a:r>
            <a:r>
              <a:rPr lang="en-US" i="1" dirty="0"/>
              <a:t>what this word is looking for</a:t>
            </a:r>
            <a:r>
              <a:rPr lang="en-US" dirty="0"/>
              <a:t> — what kind of information it needs.</a:t>
            </a:r>
          </a:p>
          <a:p>
            <a:r>
              <a:rPr lang="en-US" b="1" dirty="0"/>
              <a:t>Key</a:t>
            </a:r>
            <a:r>
              <a:rPr lang="en-US" dirty="0"/>
              <a:t>: represents </a:t>
            </a:r>
            <a:r>
              <a:rPr lang="en-US" i="1" dirty="0"/>
              <a:t>what this word contains</a:t>
            </a:r>
            <a:r>
              <a:rPr lang="en-US" dirty="0"/>
              <a:t> — what kind of information it offers.</a:t>
            </a:r>
          </a:p>
          <a:p>
            <a:r>
              <a:rPr lang="en-US" b="1" dirty="0"/>
              <a:t>Value</a:t>
            </a:r>
            <a:r>
              <a:rPr lang="en-US" dirty="0"/>
              <a:t>: represents </a:t>
            </a:r>
            <a:r>
              <a:rPr lang="en-US" i="1" dirty="0"/>
              <a:t>the actual content</a:t>
            </a:r>
            <a:r>
              <a:rPr lang="en-US" dirty="0"/>
              <a:t> that can be passed to other words when they attend to it.</a:t>
            </a:r>
          </a:p>
          <a:p>
            <a:endParaRPr lang="nl-BE" dirty="0"/>
          </a:p>
          <a:p>
            <a:r>
              <a:rPr lang="en-US" dirty="0"/>
              <a:t>Think of it like this:</a:t>
            </a:r>
          </a:p>
          <a:p>
            <a:r>
              <a:rPr lang="en-US" b="1" dirty="0"/>
              <a:t>Query = question</a:t>
            </a:r>
            <a:endParaRPr lang="en-US" dirty="0"/>
          </a:p>
          <a:p>
            <a:r>
              <a:rPr lang="en-US" b="1" dirty="0"/>
              <a:t>Key = label</a:t>
            </a:r>
            <a:endParaRPr lang="en-US" dirty="0"/>
          </a:p>
          <a:p>
            <a:r>
              <a:rPr lang="en-US" b="1" dirty="0"/>
              <a:t>Value = information</a:t>
            </a:r>
            <a:endParaRPr lang="en-US" dirty="0"/>
          </a:p>
          <a:p>
            <a:endParaRPr lang="nl-BE" dirty="0"/>
          </a:p>
          <a:p>
            <a:r>
              <a:rPr lang="en-US" b="1" dirty="0"/>
              <a:t>2. How attention works (conceptually)</a:t>
            </a:r>
          </a:p>
          <a:p>
            <a:r>
              <a:rPr lang="en-US" b="1" dirty="0"/>
              <a:t>Step 1: A word asks a question (Query).</a:t>
            </a:r>
          </a:p>
          <a:p>
            <a:r>
              <a:rPr lang="en-US" dirty="0"/>
              <a:t>Example: in the sentence </a:t>
            </a:r>
            <a:r>
              <a:rPr lang="en-US" b="1" dirty="0"/>
              <a:t>“The cat sat on the mat”</a:t>
            </a:r>
            <a:r>
              <a:rPr lang="en-US" dirty="0"/>
              <a:t>,</a:t>
            </a:r>
            <a:br>
              <a:rPr lang="en-US" dirty="0"/>
            </a:br>
            <a:r>
              <a:rPr lang="en-US" dirty="0"/>
              <a:t>the word </a:t>
            </a:r>
            <a:r>
              <a:rPr lang="en-US" b="1" dirty="0"/>
              <a:t>“sat”</a:t>
            </a:r>
            <a:r>
              <a:rPr lang="en-US" dirty="0"/>
              <a:t> asks: </a:t>
            </a:r>
            <a:r>
              <a:rPr lang="en-US" i="1" dirty="0"/>
              <a:t>Who is doing the sitting?</a:t>
            </a:r>
            <a:endParaRPr lang="en-US" dirty="0"/>
          </a:p>
          <a:p>
            <a:r>
              <a:rPr lang="en-US" dirty="0"/>
              <a:t>This is its </a:t>
            </a:r>
            <a:r>
              <a:rPr lang="en-US" b="1" dirty="0"/>
              <a:t>query</a:t>
            </a:r>
            <a:r>
              <a:rPr lang="en-US" dirty="0"/>
              <a:t>.</a:t>
            </a:r>
          </a:p>
          <a:p>
            <a:endParaRPr lang="en-US" dirty="0"/>
          </a:p>
          <a:p>
            <a:r>
              <a:rPr lang="en-US" b="1" dirty="0"/>
              <a:t>Step 2: All words provide labels that say what they are.</a:t>
            </a:r>
          </a:p>
          <a:p>
            <a:r>
              <a:rPr lang="en-US" dirty="0"/>
              <a:t>Each word emits its </a:t>
            </a:r>
            <a:r>
              <a:rPr lang="en-US" b="1" dirty="0"/>
              <a:t>key</a:t>
            </a:r>
            <a:r>
              <a:rPr lang="en-US" dirty="0"/>
              <a:t>, which might conceptually represent:</a:t>
            </a:r>
          </a:p>
          <a:p>
            <a:r>
              <a:rPr lang="en-US" dirty="0"/>
              <a:t>“cat” → </a:t>
            </a:r>
            <a:r>
              <a:rPr lang="en-US" i="1" dirty="0"/>
              <a:t>I’m an animal / subject</a:t>
            </a:r>
            <a:endParaRPr lang="en-US" dirty="0"/>
          </a:p>
          <a:p>
            <a:r>
              <a:rPr lang="en-US" dirty="0"/>
              <a:t>“sat” → </a:t>
            </a:r>
            <a:r>
              <a:rPr lang="en-US" i="1" dirty="0"/>
              <a:t>I’m a verb</a:t>
            </a:r>
            <a:endParaRPr lang="en-US" dirty="0"/>
          </a:p>
          <a:p>
            <a:r>
              <a:rPr lang="en-US" dirty="0"/>
              <a:t>“mat” → </a:t>
            </a:r>
            <a:r>
              <a:rPr lang="en-US" i="1" dirty="0"/>
              <a:t>I’m an object</a:t>
            </a:r>
            <a:endParaRPr lang="en-US" dirty="0"/>
          </a:p>
          <a:p>
            <a:endParaRPr lang="en-US" dirty="0"/>
          </a:p>
          <a:p>
            <a:r>
              <a:rPr lang="en-US" b="1" dirty="0"/>
              <a:t>Step 3: The query compares itself with each key.</a:t>
            </a:r>
          </a:p>
          <a:p>
            <a:r>
              <a:rPr lang="en-US" dirty="0"/>
              <a:t>The model checks:</a:t>
            </a:r>
          </a:p>
          <a:p>
            <a:r>
              <a:rPr lang="en-US" dirty="0"/>
              <a:t>How well does this word’s question (Query) match each other word’s label (Key)?</a:t>
            </a:r>
          </a:p>
          <a:p>
            <a:r>
              <a:rPr lang="en-US" dirty="0"/>
              <a:t>If the query “Who is sitting?” matches the key of </a:t>
            </a:r>
            <a:r>
              <a:rPr lang="en-US" b="1" dirty="0"/>
              <a:t>“cat”</a:t>
            </a:r>
            <a:r>
              <a:rPr lang="en-US" dirty="0"/>
              <a:t>, the model discovers:</a:t>
            </a:r>
          </a:p>
          <a:p>
            <a:r>
              <a:rPr lang="en-US" dirty="0"/>
              <a:t>“cat is relevant to sat.”</a:t>
            </a:r>
          </a:p>
          <a:p>
            <a:r>
              <a:rPr lang="en-US" dirty="0"/>
              <a:t>This determines </a:t>
            </a:r>
            <a:r>
              <a:rPr lang="en-US" b="1" dirty="0"/>
              <a:t>attention weights</a:t>
            </a:r>
            <a:r>
              <a:rPr lang="en-US" dirty="0"/>
              <a:t>.</a:t>
            </a:r>
          </a:p>
          <a:p>
            <a:endParaRPr lang="en-US" dirty="0"/>
          </a:p>
          <a:p>
            <a:r>
              <a:rPr lang="en-US" b="1" dirty="0"/>
              <a:t>Step 4: The word collects the relevant information (Values).</a:t>
            </a:r>
          </a:p>
          <a:p>
            <a:r>
              <a:rPr lang="en-US" dirty="0"/>
              <a:t>Once the model knows which words are relevant, it pulls in their </a:t>
            </a:r>
            <a:r>
              <a:rPr lang="en-US" b="1" dirty="0"/>
              <a:t>values</a:t>
            </a:r>
            <a:r>
              <a:rPr lang="en-US" dirty="0"/>
              <a:t>.</a:t>
            </a:r>
            <a:br>
              <a:rPr lang="en-US" dirty="0"/>
            </a:br>
            <a:r>
              <a:rPr lang="en-US" dirty="0"/>
              <a:t>The </a:t>
            </a:r>
            <a:r>
              <a:rPr lang="en-US" b="1" dirty="0"/>
              <a:t>value</a:t>
            </a:r>
            <a:r>
              <a:rPr lang="en-US" dirty="0"/>
              <a:t> contains the information that contributes to meaning — not just the label.</a:t>
            </a:r>
          </a:p>
          <a:p>
            <a:r>
              <a:rPr lang="en-US" dirty="0"/>
              <a:t>So “sat” gathers the value from “cat,” creating a richer contextual representation.</a:t>
            </a:r>
          </a:p>
          <a:p>
            <a:endParaRPr lang="en-US" dirty="0"/>
          </a:p>
          <a:p>
            <a:endParaRPr lang="en-US" dirty="0"/>
          </a:p>
          <a:p>
            <a:endParaRPr lang="nl-BE" dirty="0"/>
          </a:p>
        </p:txBody>
      </p:sp>
      <p:sp>
        <p:nvSpPr>
          <p:cNvPr id="4" name="Slide Number Placeholder 3">
            <a:extLst>
              <a:ext uri="{FF2B5EF4-FFF2-40B4-BE49-F238E27FC236}">
                <a16:creationId xmlns:a16="http://schemas.microsoft.com/office/drawing/2014/main" id="{5F5C8EEB-D61F-5594-9F47-D44C327778D6}"/>
              </a:ext>
            </a:extLst>
          </p:cNvPr>
          <p:cNvSpPr>
            <a:spLocks noGrp="1"/>
          </p:cNvSpPr>
          <p:nvPr>
            <p:ph type="sldNum" sz="quarter" idx="5"/>
          </p:nvPr>
        </p:nvSpPr>
        <p:spPr/>
        <p:txBody>
          <a:bodyPr/>
          <a:lstStyle/>
          <a:p>
            <a:fld id="{FB1BED02-5B17-F240-BA3D-A18F101907BD}" type="slidenum">
              <a:rPr lang="en-BE" smtClean="0"/>
              <a:t>41</a:t>
            </a:fld>
            <a:endParaRPr lang="en-BE"/>
          </a:p>
        </p:txBody>
      </p:sp>
    </p:spTree>
    <p:extLst>
      <p:ext uri="{BB962C8B-B14F-4D97-AF65-F5344CB8AC3E}">
        <p14:creationId xmlns:p14="http://schemas.microsoft.com/office/powerpoint/2010/main" val="4129678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https://www.youtube.com/watch?v=FWFA4DGuzSc&amp;t=18s&amp;ab_channel=AICoffeeBreakwithLetitia</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42</a:t>
            </a:fld>
            <a:endParaRPr lang="en-BE"/>
          </a:p>
        </p:txBody>
      </p:sp>
    </p:spTree>
    <p:extLst>
      <p:ext uri="{BB962C8B-B14F-4D97-AF65-F5344CB8AC3E}">
        <p14:creationId xmlns:p14="http://schemas.microsoft.com/office/powerpoint/2010/main" val="2886754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RNN</a:t>
            </a:r>
          </a:p>
          <a:p>
            <a:endParaRPr lang="nl-BE" dirty="0"/>
          </a:p>
          <a:p>
            <a:r>
              <a:rPr lang="en-US" dirty="0"/>
              <a:t>The hidden state vector is the RNN’s dynamic internal representation, a compressed memory of everything seen so far: a memory, context-dependent word embedding,</a:t>
            </a:r>
          </a:p>
          <a:p>
            <a:endParaRPr lang="nl-BE" dirty="0"/>
          </a:p>
          <a:p>
            <a:r>
              <a:rPr lang="en-US" dirty="0"/>
              <a:t>Because of vanishing gradients, the </a:t>
            </a:r>
            <a:r>
              <a:rPr lang="en-US" b="1" dirty="0"/>
              <a:t>hidden state</a:t>
            </a:r>
            <a:r>
              <a:rPr lang="en-US" dirty="0"/>
              <a:t> tends to be dominated by recent inputs. As a result, the RNN struggles to connect distant parts of a sentence or sequence.</a:t>
            </a:r>
          </a:p>
          <a:p>
            <a:r>
              <a:rPr lang="en-US" dirty="0"/>
              <a:t>So while it processes text sequentially, the </a:t>
            </a:r>
            <a:r>
              <a:rPr lang="en-US" b="1" dirty="0"/>
              <a:t>effective memory span</a:t>
            </a:r>
            <a:r>
              <a:rPr lang="en-US" dirty="0"/>
              <a:t> is very short. Furthermore, at each timestep, the RNN </a:t>
            </a:r>
            <a:r>
              <a:rPr lang="en-US" b="1" dirty="0"/>
              <a:t>updates</a:t>
            </a:r>
            <a:r>
              <a:rPr lang="en-US" dirty="0"/>
              <a:t> its hidden state by blending the new input with the old hidden state. This update is </a:t>
            </a:r>
            <a:r>
              <a:rPr lang="en-US" i="1" dirty="0"/>
              <a:t>uncontrolled</a:t>
            </a:r>
            <a:r>
              <a:rPr lang="en-US" dirty="0"/>
              <a:t> — new information can easily </a:t>
            </a:r>
            <a:r>
              <a:rPr lang="en-US" b="1" dirty="0"/>
              <a:t>overwrite</a:t>
            </a:r>
            <a:r>
              <a:rPr lang="en-US" dirty="0"/>
              <a:t> older, still-relevant information.</a:t>
            </a:r>
          </a:p>
          <a:p>
            <a:endParaRPr lang="nl-BE" dirty="0"/>
          </a:p>
          <a:p>
            <a:r>
              <a:rPr lang="nl-BE" b="1" dirty="0"/>
              <a:t>LSTM</a:t>
            </a:r>
          </a:p>
          <a:p>
            <a:endParaRPr lang="nl-BE" dirty="0"/>
          </a:p>
          <a:p>
            <a:r>
              <a:rPr lang="en-US" dirty="0"/>
              <a:t>Cell state or long-term memory</a:t>
            </a:r>
          </a:p>
          <a:p>
            <a:r>
              <a:rPr lang="en-US" dirty="0"/>
              <a:t>This is the </a:t>
            </a:r>
            <a:r>
              <a:rPr lang="en-US" b="1" dirty="0"/>
              <a:t>main memory</a:t>
            </a:r>
            <a:r>
              <a:rPr lang="en-US" dirty="0"/>
              <a:t> of the LSTM — a kind of “conveyor belt” that runs through the sequence.</a:t>
            </a:r>
          </a:p>
          <a:p>
            <a:r>
              <a:rPr lang="en-US" dirty="0"/>
              <a:t>Information can </a:t>
            </a:r>
            <a:r>
              <a:rPr lang="en-US" b="1" dirty="0"/>
              <a:t>flow along it with minimal changes</a:t>
            </a:r>
            <a:r>
              <a:rPr lang="en-US" dirty="0"/>
              <a:t>, allowing the model to remember things over many timesteps.</a:t>
            </a:r>
          </a:p>
          <a:p>
            <a:r>
              <a:rPr lang="en-US" dirty="0"/>
              <a:t>The </a:t>
            </a:r>
            <a:r>
              <a:rPr lang="en-US" b="1" dirty="0"/>
              <a:t>forget gate</a:t>
            </a:r>
            <a:r>
              <a:rPr lang="en-US" dirty="0"/>
              <a:t> and </a:t>
            </a:r>
            <a:r>
              <a:rPr lang="en-US" b="1" dirty="0"/>
              <a:t>input gate</a:t>
            </a:r>
            <a:r>
              <a:rPr lang="en-US" dirty="0"/>
              <a:t> decide what gets </a:t>
            </a:r>
            <a:r>
              <a:rPr lang="en-US" b="1" dirty="0"/>
              <a:t>removed</a:t>
            </a:r>
            <a:r>
              <a:rPr lang="en-US" dirty="0"/>
              <a:t> or </a:t>
            </a:r>
            <a:r>
              <a:rPr lang="en-US" b="1" dirty="0"/>
              <a:t>added</a:t>
            </a:r>
            <a:r>
              <a:rPr lang="en-US" dirty="0"/>
              <a:t> to this memory.</a:t>
            </a:r>
          </a:p>
          <a:p>
            <a:r>
              <a:rPr lang="en-US" dirty="0"/>
              <a:t>Because it can carry information almost unchanged, it helps solve the </a:t>
            </a:r>
            <a:r>
              <a:rPr lang="en-US" b="1" dirty="0"/>
              <a:t>vanishing gradient problem</a:t>
            </a:r>
            <a:r>
              <a:rPr lang="en-US" dirty="0"/>
              <a:t>.</a:t>
            </a:r>
          </a:p>
          <a:p>
            <a:endParaRPr lang="nl-BE" dirty="0"/>
          </a:p>
          <a:p>
            <a:endParaRPr lang="nl-BE" dirty="0"/>
          </a:p>
          <a:p>
            <a:r>
              <a:rPr lang="nl-BE" dirty="0" err="1"/>
              <a:t>Hidden</a:t>
            </a:r>
            <a:r>
              <a:rPr lang="nl-BE" dirty="0"/>
              <a:t> state or short-term memory</a:t>
            </a:r>
          </a:p>
          <a:p>
            <a:r>
              <a:rPr lang="en-US" dirty="0"/>
              <a:t>The hidden state is derived from the cell state.</a:t>
            </a:r>
          </a:p>
          <a:p>
            <a:r>
              <a:rPr lang="en-US" dirty="0"/>
              <a:t>It represents </a:t>
            </a:r>
            <a:r>
              <a:rPr lang="en-US" b="1" dirty="0"/>
              <a:t>what the LSTM “shows” to the next layer or timestep</a:t>
            </a:r>
            <a:r>
              <a:rPr lang="en-US" dirty="0"/>
              <a:t> — the </a:t>
            </a:r>
            <a:r>
              <a:rPr lang="en-US" i="1" dirty="0"/>
              <a:t>visible</a:t>
            </a:r>
            <a:r>
              <a:rPr lang="en-US" dirty="0"/>
              <a:t> part of its understanding at that moment.</a:t>
            </a:r>
          </a:p>
          <a:p>
            <a:r>
              <a:rPr lang="en-US" dirty="0"/>
              <a:t>The </a:t>
            </a:r>
            <a:r>
              <a:rPr lang="en-US" b="1" dirty="0"/>
              <a:t>output gate</a:t>
            </a:r>
            <a:r>
              <a:rPr lang="en-US" dirty="0"/>
              <a:t> controls how much of the cell state is revealed through the hidden state.</a:t>
            </a:r>
          </a:p>
          <a:p>
            <a:r>
              <a:rPr lang="en-US" dirty="0"/>
              <a:t>Because it changes more rapidly, it captures </a:t>
            </a:r>
            <a:r>
              <a:rPr lang="en-US" b="1" dirty="0"/>
              <a:t>short-term, contextual information</a:t>
            </a:r>
            <a:r>
              <a:rPr lang="en-US" dirty="0"/>
              <a:t> — the current interpretation of the sequence.</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6</a:t>
            </a:fld>
            <a:endParaRPr lang="en-BE"/>
          </a:p>
        </p:txBody>
      </p:sp>
    </p:spTree>
    <p:extLst>
      <p:ext uri="{BB962C8B-B14F-4D97-AF65-F5344CB8AC3E}">
        <p14:creationId xmlns:p14="http://schemas.microsoft.com/office/powerpoint/2010/main" val="3546443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https://www.youtube.com/watch?v=FWFA4DGuzSc&amp;t=18s&amp;ab_channel=AICoffeeBreakwithLetitia</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43</a:t>
            </a:fld>
            <a:endParaRPr lang="en-BE"/>
          </a:p>
        </p:txBody>
      </p:sp>
    </p:spTree>
    <p:extLst>
      <p:ext uri="{BB962C8B-B14F-4D97-AF65-F5344CB8AC3E}">
        <p14:creationId xmlns:p14="http://schemas.microsoft.com/office/powerpoint/2010/main" val="2473294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1714caf44a_0_2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The self-attention learns representations for words that capture the meaning of these words by looking at the relations of this words in the output sequence.</a:t>
            </a: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Masked because in transformer we input the input and output sequence all at once. We generate words at each timestep and when predicting the word we can only look at previous timesteps not future timesteps otherwise we do not learn anything</a:t>
            </a:r>
            <a:endParaRPr dirty="0">
              <a:solidFill>
                <a:schemeClr val="accent5"/>
              </a:solidFill>
              <a:highlight>
                <a:schemeClr val="lt1"/>
              </a:highlight>
            </a:endParaRPr>
          </a:p>
          <a:p>
            <a:pPr marL="0" lvl="0" indent="0" algn="l" rtl="0">
              <a:spcBef>
                <a:spcPts val="0"/>
              </a:spcBef>
              <a:spcAft>
                <a:spcPts val="0"/>
              </a:spcAft>
              <a:buClr>
                <a:schemeClr val="dk1"/>
              </a:buClr>
              <a:buSzPts val="1100"/>
              <a:buFont typeface="Arial"/>
              <a:buNone/>
            </a:pP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Next to that, cross-attention is still applied to learn relationships between the output and input words for the language generation task at hand, e.g., translation or question answering. Each decoder block uses output of final encoder block.</a:t>
            </a:r>
            <a:endParaRPr dirty="0">
              <a:solidFill>
                <a:schemeClr val="accent5"/>
              </a:solidFill>
              <a:highlight>
                <a:schemeClr val="lt1"/>
              </a:highlight>
            </a:endParaRPr>
          </a:p>
          <a:p>
            <a:pPr marL="0" lvl="0" indent="0" algn="l" rtl="0">
              <a:spcBef>
                <a:spcPts val="0"/>
              </a:spcBef>
              <a:spcAft>
                <a:spcPts val="0"/>
              </a:spcAft>
              <a:buClr>
                <a:schemeClr val="dk1"/>
              </a:buClr>
              <a:buSzPts val="1100"/>
              <a:buFont typeface="Arial"/>
              <a:buNone/>
            </a:pP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Self-attention is for word representation learning and cross-attention for the task.</a:t>
            </a: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Multi-head attention because attention is applied multiple times in the same layer to learn multiple relationships of the words at once.</a:t>
            </a: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Explain how a timestep works (word probabilities outputted, then word used as input at output side to predict next word)</a:t>
            </a: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474" name="Google Shape;474;g31714caf44a_0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https://www.youtube.com/watch?v=FWFA4DGuzSc&amp;t=18s&amp;ab_channel=AICoffeeBreakwithLetitia</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45</a:t>
            </a:fld>
            <a:endParaRPr lang="en-BE"/>
          </a:p>
        </p:txBody>
      </p:sp>
    </p:spTree>
    <p:extLst>
      <p:ext uri="{BB962C8B-B14F-4D97-AF65-F5344CB8AC3E}">
        <p14:creationId xmlns:p14="http://schemas.microsoft.com/office/powerpoint/2010/main" val="2104752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FAF04-DC95-4BBC-7A2D-C62A49D4E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80A6B-3F6F-AD1D-2C59-68CEC7D49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442A2-F411-4C4C-1C13-31AD094E69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https://www.youtube.com/watch?v=FWFA4DGuzSc&amp;t=18s&amp;ab_channel=AICoffeeBreakwithLetitia</a:t>
            </a:r>
          </a:p>
          <a:p>
            <a:endParaRPr lang="en-US" dirty="0"/>
          </a:p>
        </p:txBody>
      </p:sp>
      <p:sp>
        <p:nvSpPr>
          <p:cNvPr id="4" name="Slide Number Placeholder 3">
            <a:extLst>
              <a:ext uri="{FF2B5EF4-FFF2-40B4-BE49-F238E27FC236}">
                <a16:creationId xmlns:a16="http://schemas.microsoft.com/office/drawing/2014/main" id="{64597ADB-4A54-E27A-12EA-548261AE112A}"/>
              </a:ext>
            </a:extLst>
          </p:cNvPr>
          <p:cNvSpPr>
            <a:spLocks noGrp="1"/>
          </p:cNvSpPr>
          <p:nvPr>
            <p:ph type="sldNum" sz="quarter" idx="5"/>
          </p:nvPr>
        </p:nvSpPr>
        <p:spPr/>
        <p:txBody>
          <a:bodyPr/>
          <a:lstStyle/>
          <a:p>
            <a:fld id="{FB1BED02-5B17-F240-BA3D-A18F101907BD}" type="slidenum">
              <a:rPr lang="en-BE" smtClean="0"/>
              <a:t>46</a:t>
            </a:fld>
            <a:endParaRPr lang="en-BE"/>
          </a:p>
        </p:txBody>
      </p:sp>
    </p:spTree>
    <p:extLst>
      <p:ext uri="{BB962C8B-B14F-4D97-AF65-F5344CB8AC3E}">
        <p14:creationId xmlns:p14="http://schemas.microsoft.com/office/powerpoint/2010/main" val="3479522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1714caf44a_0_2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The self-attention learns representations for words that capture the meaning of these words by looking at the relations of this words in the sentence. Within the output sequence.</a:t>
            </a: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Masked because in transformer we input the input and output sequence all at once. We generate words at each timestep and when predicting the word we can only look at previous timesteps not future timesteps otherwise we do not learn anything</a:t>
            </a:r>
            <a:endParaRPr dirty="0">
              <a:solidFill>
                <a:schemeClr val="accent5"/>
              </a:solidFill>
              <a:highlight>
                <a:schemeClr val="lt1"/>
              </a:highlight>
            </a:endParaRPr>
          </a:p>
          <a:p>
            <a:pPr marL="0" lvl="0" indent="0" algn="l" rtl="0">
              <a:spcBef>
                <a:spcPts val="0"/>
              </a:spcBef>
              <a:spcAft>
                <a:spcPts val="0"/>
              </a:spcAft>
              <a:buClr>
                <a:schemeClr val="dk1"/>
              </a:buClr>
              <a:buSzPts val="1100"/>
              <a:buFont typeface="Arial"/>
              <a:buNone/>
            </a:pP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Next to that, cross-attention is still applied to learn relationships between the output and input words for the language generation task at hand, e.g., translation or question answering. Each decoder block uses output of final encoder block.</a:t>
            </a:r>
            <a:endParaRPr dirty="0">
              <a:solidFill>
                <a:schemeClr val="accent5"/>
              </a:solidFill>
              <a:highlight>
                <a:schemeClr val="lt1"/>
              </a:highlight>
            </a:endParaRPr>
          </a:p>
          <a:p>
            <a:pPr marL="0" lvl="0" indent="0" algn="l" rtl="0">
              <a:spcBef>
                <a:spcPts val="0"/>
              </a:spcBef>
              <a:spcAft>
                <a:spcPts val="0"/>
              </a:spcAft>
              <a:buClr>
                <a:schemeClr val="dk1"/>
              </a:buClr>
              <a:buSzPts val="1100"/>
              <a:buFont typeface="Arial"/>
              <a:buNone/>
            </a:pP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Self-attention is for word representation learning and cross-attention for the task.</a:t>
            </a: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Multi-head attention because attention is applied multiple times in the same layer to learn multiple relationships of the words at once.</a:t>
            </a: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r>
              <a:rPr lang="en-GB" dirty="0">
                <a:solidFill>
                  <a:srgbClr val="292929"/>
                </a:solidFill>
                <a:highlight>
                  <a:schemeClr val="lt1"/>
                </a:highlight>
              </a:rPr>
              <a:t>Explain how a timestep works (word probabilities outputted, then word used as input at output side to predict next word)</a:t>
            </a:r>
            <a:endParaRPr dirty="0">
              <a:solidFill>
                <a:srgbClr val="292929"/>
              </a:solidFill>
              <a:highlight>
                <a:schemeClr val="lt1"/>
              </a:highlight>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GB" dirty="0"/>
              <a:t>Sample from output probability</a:t>
            </a:r>
            <a:endParaRPr dirty="0"/>
          </a:p>
        </p:txBody>
      </p:sp>
      <p:sp>
        <p:nvSpPr>
          <p:cNvPr id="483" name="Google Shape;483;g31714caf44a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1a37b7ca32_0_7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Twentieth Century"/>
              <a:buNone/>
            </a:pPr>
            <a:r>
              <a:rPr lang="en-GB" dirty="0">
                <a:solidFill>
                  <a:srgbClr val="222222"/>
                </a:solidFill>
              </a:rPr>
              <a:t>Without the skip connections deep neural architectures suffer from the vanishing gradient problem, which means the training signal gets lost during back propagation.</a:t>
            </a:r>
          </a:p>
          <a:p>
            <a:pPr marL="0" lvl="0" indent="0" algn="l" rtl="0">
              <a:spcBef>
                <a:spcPts val="0"/>
              </a:spcBef>
              <a:spcAft>
                <a:spcPts val="0"/>
              </a:spcAft>
              <a:buClr>
                <a:schemeClr val="dk1"/>
              </a:buClr>
              <a:buSzPts val="1400"/>
              <a:buFont typeface="Twentieth Century"/>
              <a:buNone/>
            </a:pPr>
            <a:endParaRPr lang="en-GB" sz="700" dirty="0">
              <a:solidFill>
                <a:srgbClr val="222222"/>
              </a:solidFill>
            </a:endParaRPr>
          </a:p>
          <a:p>
            <a:r>
              <a:rPr lang="en-US" sz="800" b="0" dirty="0"/>
              <a:t>Add: residual connection → preserves original information and helps deep networks train.</a:t>
            </a:r>
          </a:p>
          <a:p>
            <a:r>
              <a:rPr lang="en-US" sz="800" b="0" dirty="0"/>
              <a:t>Norm: layer normalization → stabilizes activations and improves training efficiency.</a:t>
            </a:r>
          </a:p>
          <a:p>
            <a:pPr marL="0" lvl="0" indent="0" algn="l" rtl="0">
              <a:spcBef>
                <a:spcPts val="0"/>
              </a:spcBef>
              <a:spcAft>
                <a:spcPts val="0"/>
              </a:spcAft>
              <a:buClr>
                <a:schemeClr val="dk1"/>
              </a:buClr>
              <a:buSzPts val="1400"/>
              <a:buFont typeface="Twentieth Century"/>
              <a:buNone/>
            </a:pPr>
            <a:endParaRPr sz="700" dirty="0">
              <a:solidFill>
                <a:schemeClr val="dk1"/>
              </a:solidFill>
            </a:endParaRPr>
          </a:p>
          <a:p>
            <a:pPr marL="0" lvl="0" indent="0" algn="l" rtl="0">
              <a:spcBef>
                <a:spcPts val="0"/>
              </a:spcBef>
              <a:spcAft>
                <a:spcPts val="0"/>
              </a:spcAft>
              <a:buNone/>
            </a:pPr>
            <a:endParaRPr dirty="0">
              <a:solidFill>
                <a:srgbClr val="292929"/>
              </a:solidFill>
              <a:highlight>
                <a:schemeClr val="lt1"/>
              </a:highlight>
            </a:endParaRPr>
          </a:p>
        </p:txBody>
      </p:sp>
      <p:sp>
        <p:nvSpPr>
          <p:cNvPr id="492" name="Google Shape;492;g31a37b7ca32_0_7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1714caf44a_0_2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Can be used for question answering as well</a:t>
            </a:r>
            <a:endParaRPr/>
          </a:p>
        </p:txBody>
      </p:sp>
      <p:sp>
        <p:nvSpPr>
          <p:cNvPr id="505" name="Google Shape;505;g31714caf44a_0_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1714caf44a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1714caf44a_0_1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kern="1200" dirty="0">
                <a:solidFill>
                  <a:schemeClr val="tx1"/>
                </a:solidFill>
                <a:latin typeface="+mn-lt"/>
                <a:ea typeface="+mn-ea"/>
                <a:cs typeface="+mn-cs"/>
              </a:rPr>
              <a:t>Self-attention shares information across the sequence.</a:t>
            </a:r>
          </a:p>
          <a:p>
            <a:endParaRPr lang="en-US" sz="1800" dirty="0"/>
          </a:p>
          <a:p>
            <a:r>
              <a:rPr lang="en-US" sz="1800" dirty="0"/>
              <a:t>By combining attention with feedforward layers, the Transformer processes sequences efficiently and without recurrence in a fully parallelizable way.</a:t>
            </a:r>
          </a:p>
          <a:p>
            <a:endParaRPr lang="en-US" sz="1800" dirty="0"/>
          </a:p>
          <a:p>
            <a:endParaRPr lang="en-US" sz="1800" dirty="0"/>
          </a:p>
          <a:p>
            <a:endParaRPr lang="en-US" sz="1800" dirty="0"/>
          </a:p>
          <a:p>
            <a:pPr marL="0" lvl="0" indent="0" algn="l" rtl="0">
              <a:spcBef>
                <a:spcPts val="0"/>
              </a:spcBef>
              <a:spcAft>
                <a:spcPts val="0"/>
              </a:spcAft>
              <a:buNone/>
            </a:pPr>
            <a:endParaRPr sz="1800" dirty="0">
              <a:solidFill>
                <a:srgbClr val="2F4D5D"/>
              </a:solidFill>
              <a:latin typeface="Twentieth Century"/>
              <a:ea typeface="Twentieth Century"/>
              <a:cs typeface="Twentieth Century"/>
              <a:sym typeface="Twentieth Century"/>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541E0-14D8-C4FB-13F3-D6C7F4CD5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90A6E-4958-907C-5268-D4FAC7A82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2C076-4518-D741-196D-F641AB5001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B4AFCD-E0DF-30A2-3038-9D8633EDDC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706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55</a:t>
            </a:fld>
            <a:endParaRPr lang="en-BE"/>
          </a:p>
        </p:txBody>
      </p:sp>
    </p:spTree>
    <p:extLst>
      <p:ext uri="{BB962C8B-B14F-4D97-AF65-F5344CB8AC3E}">
        <p14:creationId xmlns:p14="http://schemas.microsoft.com/office/powerpoint/2010/main" val="4102551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3F557-7DEC-7EDF-6CA8-1D92A3FAE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B2E01-10F9-B7B4-94B0-63DC3A885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417BC-126C-1E98-9F57-1EDF7582DB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dirty="0" err="1">
                <a:solidFill>
                  <a:schemeClr val="tx1"/>
                </a:solidFill>
                <a:latin typeface="+mn-lt"/>
                <a:ea typeface="+mn-ea"/>
                <a:cs typeface="+mn-cs"/>
              </a:rPr>
              <a:t>Still</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limited</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for</a:t>
            </a:r>
            <a:r>
              <a:rPr lang="nl-BE" sz="1200" kern="1200" dirty="0">
                <a:solidFill>
                  <a:schemeClr val="tx1"/>
                </a:solidFill>
                <a:latin typeface="+mn-lt"/>
                <a:ea typeface="+mn-ea"/>
                <a:cs typeface="+mn-cs"/>
              </a:rPr>
              <a:t> large-</a:t>
            </a:r>
            <a:r>
              <a:rPr lang="nl-BE" sz="1200" kern="1200" dirty="0" err="1">
                <a:solidFill>
                  <a:schemeClr val="tx1"/>
                </a:solidFill>
                <a:latin typeface="+mn-lt"/>
                <a:ea typeface="+mn-ea"/>
                <a:cs typeface="+mn-cs"/>
              </a:rPr>
              <a:t>scale</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language</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modeling</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because</a:t>
            </a:r>
            <a:r>
              <a:rPr lang="nl-BE" sz="1200" kern="1200" dirty="0">
                <a:solidFill>
                  <a:schemeClr val="tx1"/>
                </a:solidFill>
                <a:latin typeface="+mn-lt"/>
                <a:ea typeface="+mn-ea"/>
                <a:cs typeface="+mn-cs"/>
              </a:rPr>
              <a:t> of:</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be parallelized → </a:t>
            </a:r>
            <a:r>
              <a:rPr lang="en-US" i="1" dirty="0"/>
              <a:t>slow training</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Information bottleneck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Poor at modeling documents or long conversations </a:t>
            </a:r>
          </a:p>
          <a:p>
            <a:endParaRPr lang="nl-BE" dirty="0"/>
          </a:p>
        </p:txBody>
      </p:sp>
      <p:sp>
        <p:nvSpPr>
          <p:cNvPr id="4" name="Slide Number Placeholder 3">
            <a:extLst>
              <a:ext uri="{FF2B5EF4-FFF2-40B4-BE49-F238E27FC236}">
                <a16:creationId xmlns:a16="http://schemas.microsoft.com/office/drawing/2014/main" id="{16E7E04E-EC58-57A8-2CC2-619EB344C812}"/>
              </a:ext>
            </a:extLst>
          </p:cNvPr>
          <p:cNvSpPr>
            <a:spLocks noGrp="1"/>
          </p:cNvSpPr>
          <p:nvPr>
            <p:ph type="sldNum" sz="quarter" idx="5"/>
          </p:nvPr>
        </p:nvSpPr>
        <p:spPr/>
        <p:txBody>
          <a:bodyPr/>
          <a:lstStyle/>
          <a:p>
            <a:fld id="{FB1BED02-5B17-F240-BA3D-A18F101907BD}" type="slidenum">
              <a:rPr lang="en-BE" smtClean="0"/>
              <a:t>7</a:t>
            </a:fld>
            <a:endParaRPr lang="en-BE"/>
          </a:p>
        </p:txBody>
      </p:sp>
    </p:spTree>
    <p:extLst>
      <p:ext uri="{BB962C8B-B14F-4D97-AF65-F5344CB8AC3E}">
        <p14:creationId xmlns:p14="http://schemas.microsoft.com/office/powerpoint/2010/main" val="29884206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CC226-3AB7-5697-57EE-C24E13FBB9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D890F-8AEE-641C-A447-B9C6DA118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B908A-76CC-28D2-BCDC-FD14D56F1D23}"/>
              </a:ext>
            </a:extLst>
          </p:cNvPr>
          <p:cNvSpPr>
            <a:spLocks noGrp="1"/>
          </p:cNvSpPr>
          <p:nvPr>
            <p:ph type="body" idx="1"/>
          </p:nvPr>
        </p:nvSpPr>
        <p:spPr/>
        <p:txBody>
          <a:bodyPr/>
          <a:lstStyle/>
          <a:p>
            <a:r>
              <a:rPr lang="nl-BE" dirty="0" err="1"/>
              <a:t>What</a:t>
            </a:r>
            <a:r>
              <a:rPr lang="nl-BE" dirty="0"/>
              <a:t> we have </a:t>
            </a:r>
            <a:r>
              <a:rPr lang="nl-BE" dirty="0" err="1"/>
              <a:t>seen</a:t>
            </a:r>
            <a:r>
              <a:rPr lang="nl-BE" dirty="0"/>
              <a:t> </a:t>
            </a:r>
            <a:r>
              <a:rPr lang="nl-BE" dirty="0" err="1"/>
              <a:t>so</a:t>
            </a:r>
            <a:r>
              <a:rPr lang="nl-BE" dirty="0"/>
              <a:t> far</a:t>
            </a:r>
          </a:p>
        </p:txBody>
      </p:sp>
      <p:sp>
        <p:nvSpPr>
          <p:cNvPr id="4" name="Slide Number Placeholder 3">
            <a:extLst>
              <a:ext uri="{FF2B5EF4-FFF2-40B4-BE49-F238E27FC236}">
                <a16:creationId xmlns:a16="http://schemas.microsoft.com/office/drawing/2014/main" id="{1BECBBCB-2272-5143-A871-020B4D15CE9C}"/>
              </a:ext>
            </a:extLst>
          </p:cNvPr>
          <p:cNvSpPr>
            <a:spLocks noGrp="1"/>
          </p:cNvSpPr>
          <p:nvPr>
            <p:ph type="sldNum" sz="quarter" idx="5"/>
          </p:nvPr>
        </p:nvSpPr>
        <p:spPr/>
        <p:txBody>
          <a:bodyPr/>
          <a:lstStyle/>
          <a:p>
            <a:fld id="{FB1BED02-5B17-F240-BA3D-A18F101907BD}" type="slidenum">
              <a:rPr lang="en-BE" smtClean="0"/>
              <a:t>56</a:t>
            </a:fld>
            <a:endParaRPr lang="en-BE"/>
          </a:p>
        </p:txBody>
      </p:sp>
    </p:spTree>
    <p:extLst>
      <p:ext uri="{BB962C8B-B14F-4D97-AF65-F5344CB8AC3E}">
        <p14:creationId xmlns:p14="http://schemas.microsoft.com/office/powerpoint/2010/main" val="31034502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A4226-3E5C-9142-309D-FAF2E150B4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0F3AA-C08C-3A0B-BFF5-D8DBAE3175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7E083-1477-6F82-ACC7-41D1BB87F2CB}"/>
              </a:ext>
            </a:extLst>
          </p:cNvPr>
          <p:cNvSpPr>
            <a:spLocks noGrp="1"/>
          </p:cNvSpPr>
          <p:nvPr>
            <p:ph type="body" idx="1"/>
          </p:nvPr>
        </p:nvSpPr>
        <p:spPr/>
        <p:txBody>
          <a:bodyPr/>
          <a:lstStyle/>
          <a:p>
            <a:r>
              <a:rPr lang="nl-BE" dirty="0"/>
              <a:t>https://medium.com/@lmpo/encoder-decoder-transformer-models-a-comprehensive-study-of-bart-and-t5-132b3f9836ed</a:t>
            </a:r>
          </a:p>
          <a:p>
            <a:endParaRPr lang="nl-BE" dirty="0"/>
          </a:p>
          <a:p>
            <a:r>
              <a:rPr lang="en-US" dirty="0"/>
              <a:t>Pre-trained encoder–decoder Transformers like </a:t>
            </a:r>
            <a:r>
              <a:rPr lang="en-US" b="1" dirty="0"/>
              <a:t>BART</a:t>
            </a:r>
            <a:r>
              <a:rPr lang="en-US" dirty="0"/>
              <a:t> and </a:t>
            </a:r>
            <a:r>
              <a:rPr lang="en-US" b="1" dirty="0"/>
              <a:t>T5</a:t>
            </a:r>
            <a:r>
              <a:rPr lang="en-US" dirty="0"/>
              <a:t> are used as general </a:t>
            </a:r>
            <a:r>
              <a:rPr lang="en-US" b="1" dirty="0"/>
              <a:t>text-to-text</a:t>
            </a:r>
            <a:r>
              <a:rPr lang="en-US" dirty="0"/>
              <a:t> models: they take an input sequence, encode it into contextual representations, and then decode it into an output sequence.</a:t>
            </a:r>
            <a:br>
              <a:rPr lang="en-US" dirty="0"/>
            </a:br>
            <a:r>
              <a:rPr lang="en-US" dirty="0"/>
              <a:t>Because they are trained with </a:t>
            </a:r>
            <a:r>
              <a:rPr lang="en-US" b="1" dirty="0"/>
              <a:t>denoising</a:t>
            </a:r>
            <a:r>
              <a:rPr lang="en-US" dirty="0"/>
              <a:t> or </a:t>
            </a:r>
            <a:r>
              <a:rPr lang="en-US" b="1" dirty="0"/>
              <a:t>span-corruption</a:t>
            </a:r>
            <a:r>
              <a:rPr lang="en-US" dirty="0"/>
              <a:t> objectives, they learn to rewrite, transform, and generate coherent text.</a:t>
            </a:r>
            <a:br>
              <a:rPr lang="en-US" dirty="0"/>
            </a:br>
            <a:r>
              <a:rPr lang="en-US" dirty="0"/>
              <a:t>In practice, they are commonly fine-tuned on specific Seq2Seq tasks such </a:t>
            </a:r>
            <a:r>
              <a:rPr lang="en-US"/>
              <a:t>as </a:t>
            </a:r>
            <a:r>
              <a:rPr lang="en-US" b="1"/>
              <a:t>summarization, </a:t>
            </a:r>
            <a:r>
              <a:rPr lang="en-US" b="1" dirty="0"/>
              <a:t>paraphrasing, question answering, and text rewriting</a:t>
            </a:r>
            <a:r>
              <a:rPr lang="en-US" dirty="0"/>
              <a:t>, where the model learns to map one kind of text input into the desired text output.</a:t>
            </a:r>
            <a:endParaRPr lang="nl-BE" dirty="0"/>
          </a:p>
        </p:txBody>
      </p:sp>
      <p:sp>
        <p:nvSpPr>
          <p:cNvPr id="4" name="Slide Number Placeholder 3">
            <a:extLst>
              <a:ext uri="{FF2B5EF4-FFF2-40B4-BE49-F238E27FC236}">
                <a16:creationId xmlns:a16="http://schemas.microsoft.com/office/drawing/2014/main" id="{E1BBC565-AA15-0850-FE79-7E93C8422C9F}"/>
              </a:ext>
            </a:extLst>
          </p:cNvPr>
          <p:cNvSpPr>
            <a:spLocks noGrp="1"/>
          </p:cNvSpPr>
          <p:nvPr>
            <p:ph type="sldNum" sz="quarter" idx="5"/>
          </p:nvPr>
        </p:nvSpPr>
        <p:spPr/>
        <p:txBody>
          <a:bodyPr/>
          <a:lstStyle/>
          <a:p>
            <a:fld id="{FB1BED02-5B17-F240-BA3D-A18F101907BD}" type="slidenum">
              <a:rPr lang="en-BE" smtClean="0"/>
              <a:t>57</a:t>
            </a:fld>
            <a:endParaRPr lang="en-BE"/>
          </a:p>
        </p:txBody>
      </p:sp>
    </p:spTree>
    <p:extLst>
      <p:ext uri="{BB962C8B-B14F-4D97-AF65-F5344CB8AC3E}">
        <p14:creationId xmlns:p14="http://schemas.microsoft.com/office/powerpoint/2010/main" val="25863408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504E-1715-1EB8-5D9B-35C62D00CE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75E5E-AC3E-1DC6-7D41-1F85E8A300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21FA3-092A-E364-BB3C-C6606376ABC8}"/>
              </a:ext>
            </a:extLst>
          </p:cNvPr>
          <p:cNvSpPr>
            <a:spLocks noGrp="1"/>
          </p:cNvSpPr>
          <p:nvPr>
            <p:ph type="body" idx="1"/>
          </p:nvPr>
        </p:nvSpPr>
        <p:spPr/>
        <p:txBody>
          <a:bodyPr/>
          <a:lstStyle/>
          <a:p>
            <a:r>
              <a:rPr lang="nl-BE" dirty="0"/>
              <a:t>Output: </a:t>
            </a:r>
            <a:r>
              <a:rPr lang="nl-BE" dirty="0" err="1"/>
              <a:t>numeric</a:t>
            </a:r>
            <a:r>
              <a:rPr lang="nl-BE" dirty="0"/>
              <a:t> </a:t>
            </a:r>
            <a:r>
              <a:rPr lang="nl-BE" dirty="0" err="1"/>
              <a:t>representations</a:t>
            </a:r>
            <a:r>
              <a:rPr lang="nl-BE" dirty="0"/>
              <a:t> </a:t>
            </a:r>
          </a:p>
        </p:txBody>
      </p:sp>
      <p:sp>
        <p:nvSpPr>
          <p:cNvPr id="4" name="Slide Number Placeholder 3">
            <a:extLst>
              <a:ext uri="{FF2B5EF4-FFF2-40B4-BE49-F238E27FC236}">
                <a16:creationId xmlns:a16="http://schemas.microsoft.com/office/drawing/2014/main" id="{E1CA0B73-B91B-5C2C-02F9-4F3CDA6C0A3D}"/>
              </a:ext>
            </a:extLst>
          </p:cNvPr>
          <p:cNvSpPr>
            <a:spLocks noGrp="1"/>
          </p:cNvSpPr>
          <p:nvPr>
            <p:ph type="sldNum" sz="quarter" idx="5"/>
          </p:nvPr>
        </p:nvSpPr>
        <p:spPr/>
        <p:txBody>
          <a:bodyPr/>
          <a:lstStyle/>
          <a:p>
            <a:fld id="{FB1BED02-5B17-F240-BA3D-A18F101907BD}" type="slidenum">
              <a:rPr lang="en-BE" smtClean="0"/>
              <a:t>58</a:t>
            </a:fld>
            <a:endParaRPr lang="en-BE"/>
          </a:p>
        </p:txBody>
      </p:sp>
    </p:spTree>
    <p:extLst>
      <p:ext uri="{BB962C8B-B14F-4D97-AF65-F5344CB8AC3E}">
        <p14:creationId xmlns:p14="http://schemas.microsoft.com/office/powerpoint/2010/main" val="653531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a:extLst>
            <a:ext uri="{FF2B5EF4-FFF2-40B4-BE49-F238E27FC236}">
              <a16:creationId xmlns:a16="http://schemas.microsoft.com/office/drawing/2014/main" id="{9022F12F-0638-A476-3D5C-4E18E163E1BF}"/>
            </a:ext>
          </a:extLst>
        </p:cNvPr>
        <p:cNvGrpSpPr/>
        <p:nvPr/>
      </p:nvGrpSpPr>
      <p:grpSpPr>
        <a:xfrm>
          <a:off x="0" y="0"/>
          <a:ext cx="0" cy="0"/>
          <a:chOff x="0" y="0"/>
          <a:chExt cx="0" cy="0"/>
        </a:xfrm>
      </p:grpSpPr>
      <p:sp>
        <p:nvSpPr>
          <p:cNvPr id="540" name="Google Shape;540;g31a37b7ca32_0_23:notes">
            <a:extLst>
              <a:ext uri="{FF2B5EF4-FFF2-40B4-BE49-F238E27FC236}">
                <a16:creationId xmlns:a16="http://schemas.microsoft.com/office/drawing/2014/main" id="{1BB41D06-C07F-ECDE-62F8-E2FAAFBDC0A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dirty="0"/>
              <a:t>GPT-3: </a:t>
            </a:r>
            <a:r>
              <a:rPr lang="nl-BE" dirty="0" err="1"/>
              <a:t>Generative</a:t>
            </a:r>
            <a:r>
              <a:rPr lang="nl-BE" dirty="0"/>
              <a:t> </a:t>
            </a:r>
            <a:r>
              <a:rPr lang="nl-BE" dirty="0" err="1"/>
              <a:t>Pretrained</a:t>
            </a:r>
            <a:r>
              <a:rPr lang="nl-BE" dirty="0"/>
              <a:t> </a:t>
            </a:r>
            <a:r>
              <a:rPr lang="nl-BE" dirty="0" err="1"/>
              <a:t>Transformer</a:t>
            </a:r>
            <a:r>
              <a:rPr lang="nl-BE" dirty="0"/>
              <a:t> (</a:t>
            </a:r>
            <a:r>
              <a:rPr lang="nl-BE" dirty="0" err="1"/>
              <a:t>OpenAI</a:t>
            </a:r>
            <a:r>
              <a:rPr lang="nl-BE" dirty="0"/>
              <a:t>, 2020)</a:t>
            </a:r>
            <a:endParaRPr lang="nl-BE" sz="1200" kern="1200" dirty="0">
              <a:solidFill>
                <a:schemeClr val="tx1"/>
              </a:solidFill>
              <a:latin typeface="+mn-lt"/>
              <a:ea typeface="+mn-ea"/>
              <a:cs typeface="+mn-cs"/>
            </a:endParaRPr>
          </a:p>
          <a:p>
            <a:pPr marL="0" lvl="0" indent="0" algn="l" rtl="0">
              <a:spcBef>
                <a:spcPts val="0"/>
              </a:spcBef>
              <a:spcAft>
                <a:spcPts val="0"/>
              </a:spcAft>
              <a:buNone/>
            </a:pPr>
            <a:endParaRPr lang="nl-BE" sz="1200" kern="1200" dirty="0">
              <a:solidFill>
                <a:schemeClr val="tx1"/>
              </a:solidFill>
              <a:latin typeface="+mn-lt"/>
              <a:ea typeface="+mn-ea"/>
              <a:cs typeface="+mn-cs"/>
            </a:endParaRPr>
          </a:p>
          <a:p>
            <a:pPr marL="0" lvl="0" indent="0" algn="l" rtl="0">
              <a:spcBef>
                <a:spcPts val="0"/>
              </a:spcBef>
              <a:spcAft>
                <a:spcPts val="0"/>
              </a:spcAft>
              <a:buNone/>
            </a:pPr>
            <a:r>
              <a:rPr lang="en-GB" sz="2200" kern="1200" dirty="0">
                <a:solidFill>
                  <a:schemeClr val="tx1"/>
                </a:solidFill>
                <a:latin typeface="+mn-lt"/>
                <a:ea typeface="+mn-ea"/>
                <a:cs typeface="+mn-cs"/>
              </a:rPr>
              <a:t>GPT-3 is an </a:t>
            </a:r>
            <a:r>
              <a:rPr lang="en-GB" sz="2200" b="1" kern="1200" dirty="0">
                <a:solidFill>
                  <a:schemeClr val="tx1"/>
                </a:solidFill>
                <a:latin typeface="+mn-lt"/>
                <a:ea typeface="+mn-ea"/>
                <a:cs typeface="+mn-cs"/>
              </a:rPr>
              <a:t>autoregressive language model</a:t>
            </a:r>
            <a:r>
              <a:rPr lang="en-GB" sz="2200" kern="1200" dirty="0">
                <a:solidFill>
                  <a:schemeClr val="tx1"/>
                </a:solidFill>
                <a:latin typeface="+mn-lt"/>
                <a:ea typeface="+mn-ea"/>
                <a:cs typeface="+mn-cs"/>
              </a:rPr>
              <a:t> </a:t>
            </a:r>
            <a:r>
              <a:rPr lang="en-US" sz="2200" kern="1200" dirty="0">
                <a:solidFill>
                  <a:schemeClr val="tx1"/>
                </a:solidFill>
                <a:latin typeface="+mn-lt"/>
                <a:ea typeface="+mn-ea"/>
                <a:cs typeface="+mn-cs"/>
              </a:rPr>
              <a:t>trained to </a:t>
            </a:r>
            <a:r>
              <a:rPr lang="en-US" sz="2200" b="1" kern="1200" dirty="0">
                <a:solidFill>
                  <a:schemeClr val="tx1"/>
                </a:solidFill>
                <a:latin typeface="+mn-lt"/>
                <a:ea typeface="+mn-ea"/>
                <a:cs typeface="+mn-cs"/>
              </a:rPr>
              <a:t>predict the next word</a:t>
            </a:r>
            <a:r>
              <a:rPr lang="en-US" sz="2200" kern="1200" dirty="0">
                <a:solidFill>
                  <a:schemeClr val="tx1"/>
                </a:solidFill>
                <a:latin typeface="+mn-lt"/>
                <a:ea typeface="+mn-ea"/>
                <a:cs typeface="+mn-cs"/>
              </a:rPr>
              <a:t> in a sequence. </a:t>
            </a:r>
            <a:r>
              <a:rPr lang="en-US" sz="2200" kern="1200" dirty="0">
                <a:solidFill>
                  <a:schemeClr val="tx1"/>
                </a:solidFill>
                <a:highlight>
                  <a:srgbClr val="FFFFFF"/>
                </a:highlight>
                <a:latin typeface="+mn-lt"/>
                <a:ea typeface="+mn-ea"/>
                <a:cs typeface="+mn-cs"/>
              </a:rPr>
              <a:t>It is an </a:t>
            </a:r>
            <a:r>
              <a:rPr lang="nl-BE" sz="2200" kern="1200" dirty="0">
                <a:solidFill>
                  <a:schemeClr val="tx1"/>
                </a:solidFill>
                <a:highlight>
                  <a:srgbClr val="FFFFFF"/>
                </a:highlight>
                <a:latin typeface="+mn-lt"/>
                <a:ea typeface="+mn-ea"/>
                <a:cs typeface="+mn-cs"/>
              </a:rPr>
              <a:t>LLM </a:t>
            </a:r>
            <a:r>
              <a:rPr lang="en-US" sz="2200" kern="1200" dirty="0">
                <a:solidFill>
                  <a:schemeClr val="tx1"/>
                </a:solidFill>
                <a:highlight>
                  <a:srgbClr val="FFFFFF"/>
                </a:highlight>
                <a:latin typeface="+mn-lt"/>
                <a:ea typeface="+mn-ea"/>
                <a:cs typeface="+mn-cs"/>
              </a:rPr>
              <a:t>trained on vast, unannotated text corpora (</a:t>
            </a:r>
            <a:r>
              <a:rPr lang="en-GB" sz="2200" kern="1200" dirty="0">
                <a:solidFill>
                  <a:schemeClr val="tx1"/>
                </a:solidFill>
                <a:highlight>
                  <a:srgbClr val="FFFFFF"/>
                </a:highlight>
                <a:latin typeface="+mn-lt"/>
                <a:ea typeface="+mn-ea"/>
                <a:cs typeface="+mn-cs"/>
              </a:rPr>
              <a:t>Common Crawl, WebText2, Books1, Books2 and Wikipedia)</a:t>
            </a:r>
            <a:br>
              <a:rPr lang="en-GB" sz="2200" kern="1200" dirty="0">
                <a:solidFill>
                  <a:schemeClr val="tx1"/>
                </a:solidFill>
                <a:highlight>
                  <a:srgbClr val="FFFFFF"/>
                </a:highlight>
                <a:latin typeface="+mn-lt"/>
                <a:ea typeface="+mn-ea"/>
                <a:cs typeface="+mn-cs"/>
              </a:rPr>
            </a:br>
            <a:br>
              <a:rPr lang="en-GB" sz="2200" kern="1200" dirty="0">
                <a:solidFill>
                  <a:schemeClr val="tx1"/>
                </a:solidFill>
                <a:highlight>
                  <a:srgbClr val="FFFFFF"/>
                </a:highlight>
                <a:latin typeface="+mn-lt"/>
                <a:ea typeface="+mn-ea"/>
                <a:cs typeface="+mn-cs"/>
              </a:rPr>
            </a:br>
            <a:r>
              <a:rPr lang="en-GB" sz="2200" kern="1200" dirty="0">
                <a:solidFill>
                  <a:schemeClr val="tx1"/>
                </a:solidFill>
                <a:latin typeface="+mn-lt"/>
                <a:ea typeface="+mn-ea"/>
                <a:cs typeface="+mn-cs"/>
              </a:rPr>
              <a:t>Its architecture is </a:t>
            </a:r>
            <a:r>
              <a:rPr lang="en-US" sz="2200" kern="1200" dirty="0">
                <a:solidFill>
                  <a:schemeClr val="tx1"/>
                </a:solidFill>
                <a:latin typeface="+mn-lt"/>
                <a:ea typeface="+mn-ea"/>
                <a:cs typeface="+mn-cs"/>
              </a:rPr>
              <a:t>based on the </a:t>
            </a:r>
            <a:r>
              <a:rPr lang="en-US" sz="2200" b="1" kern="1200" dirty="0">
                <a:solidFill>
                  <a:schemeClr val="tx1"/>
                </a:solidFill>
                <a:latin typeface="+mn-lt"/>
                <a:ea typeface="+mn-ea"/>
                <a:cs typeface="+mn-cs"/>
              </a:rPr>
              <a:t>decoder block</a:t>
            </a:r>
            <a:r>
              <a:rPr lang="en-US" sz="2200" kern="1200" dirty="0">
                <a:solidFill>
                  <a:schemeClr val="tx1"/>
                </a:solidFill>
                <a:latin typeface="+mn-lt"/>
                <a:ea typeface="+mn-ea"/>
                <a:cs typeface="+mn-cs"/>
              </a:rPr>
              <a:t> of the Transformer architecture</a:t>
            </a:r>
          </a:p>
          <a:p>
            <a:pPr marL="0" lvl="0" indent="0" algn="l" rtl="0">
              <a:spcBef>
                <a:spcPts val="0"/>
              </a:spcBef>
              <a:spcAft>
                <a:spcPts val="0"/>
              </a:spcAft>
              <a:buNone/>
            </a:pPr>
            <a:r>
              <a:rPr lang="en-US" sz="2200" kern="1200" dirty="0">
                <a:solidFill>
                  <a:schemeClr val="tx1"/>
                </a:solidFill>
                <a:latin typeface="+mn-lt"/>
                <a:ea typeface="+mn-ea"/>
                <a:cs typeface="+mn-cs"/>
              </a:rPr>
              <a:t>Uses </a:t>
            </a:r>
            <a:r>
              <a:rPr lang="en-US" sz="2200" b="1" kern="1200" dirty="0">
                <a:solidFill>
                  <a:schemeClr val="tx1"/>
                </a:solidFill>
                <a:latin typeface="+mn-lt"/>
                <a:ea typeface="+mn-ea"/>
                <a:cs typeface="+mn-cs"/>
              </a:rPr>
              <a:t>masked self-attention</a:t>
            </a:r>
            <a:r>
              <a:rPr lang="en-US" sz="2200" kern="1200" dirty="0">
                <a:solidFill>
                  <a:schemeClr val="tx1"/>
                </a:solidFill>
                <a:latin typeface="+mn-lt"/>
                <a:ea typeface="+mn-ea"/>
                <a:cs typeface="+mn-cs"/>
              </a:rPr>
              <a:t> so each token only attends to previous tokens</a:t>
            </a:r>
          </a:p>
          <a:p>
            <a:pPr marL="0" lvl="0" indent="0" algn="l" rtl="0">
              <a:spcBef>
                <a:spcPts val="0"/>
              </a:spcBef>
              <a:spcAft>
                <a:spcPts val="0"/>
              </a:spcAft>
              <a:buNone/>
            </a:pPr>
            <a:r>
              <a:rPr lang="en-US" sz="2200" kern="1200" dirty="0">
                <a:solidFill>
                  <a:schemeClr val="tx1"/>
                </a:solidFill>
                <a:latin typeface="+mn-lt"/>
                <a:ea typeface="+mn-ea"/>
                <a:cs typeface="+mn-cs"/>
              </a:rPr>
              <a:t>175 billion parameters: </a:t>
            </a:r>
            <a:r>
              <a:rPr lang="en-US" dirty="0"/>
              <a:t>one of the largest models ever trained (at release)</a:t>
            </a:r>
            <a:endParaRPr lang="nl-BE" dirty="0"/>
          </a:p>
          <a:p>
            <a:pPr marL="0" lvl="0" indent="0" algn="l" rtl="0">
              <a:spcBef>
                <a:spcPts val="0"/>
              </a:spcBef>
              <a:spcAft>
                <a:spcPts val="0"/>
              </a:spcAft>
              <a:buNone/>
            </a:pPr>
            <a:endParaRPr sz="12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50727"/>
                </a:solidFill>
              </a:rPr>
              <a:t>Needs a lot of processing power, memory and time to train!!!</a:t>
            </a:r>
            <a:endParaRPr lang="en-US" sz="1200" dirty="0"/>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highlight>
                <a:schemeClr val="lt1"/>
              </a:highlight>
            </a:endParaRPr>
          </a:p>
          <a:p>
            <a:pPr marL="0" lvl="0" indent="0" algn="l" rtl="0">
              <a:lnSpc>
                <a:spcPct val="90000"/>
              </a:lnSpc>
              <a:spcBef>
                <a:spcPts val="200"/>
              </a:spcBef>
              <a:spcAft>
                <a:spcPts val="0"/>
              </a:spcAft>
              <a:buNone/>
            </a:pPr>
            <a:endParaRPr sz="1200" dirty="0">
              <a:solidFill>
                <a:schemeClr val="dk1"/>
              </a:solidFill>
            </a:endParaRPr>
          </a:p>
          <a:p>
            <a:pPr marL="0" lvl="0" indent="0" algn="l" rtl="0">
              <a:lnSpc>
                <a:spcPct val="90000"/>
              </a:lnSpc>
              <a:spcBef>
                <a:spcPts val="200"/>
              </a:spcBef>
              <a:spcAft>
                <a:spcPts val="0"/>
              </a:spcAft>
              <a:buNone/>
            </a:pPr>
            <a:r>
              <a:rPr lang="en-GB" sz="1200" dirty="0">
                <a:solidFill>
                  <a:schemeClr val="dk1"/>
                </a:solidFill>
                <a:highlight>
                  <a:srgbClr val="FFFFFF"/>
                </a:highlight>
              </a:rPr>
              <a:t>The Common Crawl dataset includes 50 billion of web pages = most of the internet</a:t>
            </a:r>
            <a:endParaRPr sz="1200" dirty="0">
              <a:solidFill>
                <a:schemeClr val="dk1"/>
              </a:solidFill>
            </a:endParaRPr>
          </a:p>
        </p:txBody>
      </p:sp>
      <p:sp>
        <p:nvSpPr>
          <p:cNvPr id="541" name="Google Shape;541;g31a37b7ca32_0_23:notes">
            <a:extLst>
              <a:ext uri="{FF2B5EF4-FFF2-40B4-BE49-F238E27FC236}">
                <a16:creationId xmlns:a16="http://schemas.microsoft.com/office/drawing/2014/main" id="{A525E9FD-A446-BB5F-958E-9AE396DFE38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4173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a:extLst>
            <a:ext uri="{FF2B5EF4-FFF2-40B4-BE49-F238E27FC236}">
              <a16:creationId xmlns:a16="http://schemas.microsoft.com/office/drawing/2014/main" id="{F3076843-CDE5-9DC1-B971-D66C8381EB2F}"/>
            </a:ext>
          </a:extLst>
        </p:cNvPr>
        <p:cNvGrpSpPr/>
        <p:nvPr/>
      </p:nvGrpSpPr>
      <p:grpSpPr>
        <a:xfrm>
          <a:off x="0" y="0"/>
          <a:ext cx="0" cy="0"/>
          <a:chOff x="0" y="0"/>
          <a:chExt cx="0" cy="0"/>
        </a:xfrm>
      </p:grpSpPr>
      <p:sp>
        <p:nvSpPr>
          <p:cNvPr id="540" name="Google Shape;540;g31a37b7ca32_0_23:notes">
            <a:extLst>
              <a:ext uri="{FF2B5EF4-FFF2-40B4-BE49-F238E27FC236}">
                <a16:creationId xmlns:a16="http://schemas.microsoft.com/office/drawing/2014/main" id="{1497A1C8-EE7B-7992-04E0-DEE6B7CA9B4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200" dirty="0">
                <a:latin typeface="Arial"/>
                <a:ea typeface="Arial"/>
                <a:cs typeface="Arial"/>
                <a:sym typeface="Arial"/>
              </a:rPr>
              <a:t>For a given token, its input representation is constructed by summing the corresponding token, segment, and positional embeddings. Token embedding: content representation, segment embedding: first or second sentence? Positional embedding: position in the sequence</a:t>
            </a:r>
          </a:p>
          <a:p>
            <a:pPr marL="0" lvl="0" indent="0" algn="l" rtl="0">
              <a:lnSpc>
                <a:spcPct val="115000"/>
              </a:lnSpc>
              <a:spcBef>
                <a:spcPts val="1200"/>
              </a:spcBef>
              <a:spcAft>
                <a:spcPts val="0"/>
              </a:spcAft>
              <a:buNone/>
            </a:pPr>
            <a:r>
              <a:rPr lang="en-US" sz="1200" dirty="0">
                <a:latin typeface="Arial"/>
                <a:ea typeface="Arial"/>
                <a:cs typeface="Arial"/>
                <a:sym typeface="Arial"/>
              </a:rPr>
              <a:t>Special tokens:</a:t>
            </a:r>
            <a:br>
              <a:rPr lang="en-US" sz="1200" dirty="0">
                <a:latin typeface="Arial"/>
                <a:ea typeface="Arial"/>
                <a:cs typeface="Arial"/>
                <a:sym typeface="Arial"/>
              </a:rPr>
            </a:br>
            <a:r>
              <a:rPr lang="en-US" sz="1200" dirty="0">
                <a:latin typeface="Arial"/>
                <a:ea typeface="Arial"/>
                <a:cs typeface="Arial"/>
                <a:sym typeface="Arial"/>
              </a:rPr>
              <a:t>Special classification token ([CLS]) at beginning of every sequence. The final representations corresponding to this token is used as the sequence representation for classification tasks</a:t>
            </a:r>
          </a:p>
          <a:p>
            <a:pPr marL="0" lvl="0" indent="0" algn="l" rtl="0">
              <a:lnSpc>
                <a:spcPct val="115000"/>
              </a:lnSpc>
              <a:spcBef>
                <a:spcPts val="1200"/>
              </a:spcBef>
              <a:spcAft>
                <a:spcPts val="0"/>
              </a:spcAft>
              <a:buNone/>
            </a:pPr>
            <a:r>
              <a:rPr lang="en-US" sz="1200" dirty="0">
                <a:latin typeface="Arial"/>
                <a:ea typeface="Arial"/>
                <a:cs typeface="Arial"/>
                <a:sym typeface="Arial"/>
              </a:rPr>
              <a:t>Special separation token ([SEP]) after each sentence</a:t>
            </a:r>
          </a:p>
        </p:txBody>
      </p:sp>
      <p:sp>
        <p:nvSpPr>
          <p:cNvPr id="541" name="Google Shape;541;g31a37b7ca32_0_23:notes">
            <a:extLst>
              <a:ext uri="{FF2B5EF4-FFF2-40B4-BE49-F238E27FC236}">
                <a16:creationId xmlns:a16="http://schemas.microsoft.com/office/drawing/2014/main" id="{F69998E7-D379-01A7-7405-76AEDBBF6F2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7473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a:extLst>
            <a:ext uri="{FF2B5EF4-FFF2-40B4-BE49-F238E27FC236}">
              <a16:creationId xmlns:a16="http://schemas.microsoft.com/office/drawing/2014/main" id="{E03B48D5-03EE-737B-74C2-F73AFF3E6E39}"/>
            </a:ext>
          </a:extLst>
        </p:cNvPr>
        <p:cNvGrpSpPr/>
        <p:nvPr/>
      </p:nvGrpSpPr>
      <p:grpSpPr>
        <a:xfrm>
          <a:off x="0" y="0"/>
          <a:ext cx="0" cy="0"/>
          <a:chOff x="0" y="0"/>
          <a:chExt cx="0" cy="0"/>
        </a:xfrm>
      </p:grpSpPr>
      <p:sp>
        <p:nvSpPr>
          <p:cNvPr id="540" name="Google Shape;540;g31a37b7ca32_0_23:notes">
            <a:extLst>
              <a:ext uri="{FF2B5EF4-FFF2-40B4-BE49-F238E27FC236}">
                <a16:creationId xmlns:a16="http://schemas.microsoft.com/office/drawing/2014/main" id="{E4F921F6-EABB-A31D-4108-7A129C53B27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25400" lvl="0" indent="0" algn="l" rtl="0">
              <a:lnSpc>
                <a:spcPct val="90000"/>
              </a:lnSpc>
              <a:spcBef>
                <a:spcPts val="0"/>
              </a:spcBef>
              <a:spcAft>
                <a:spcPts val="0"/>
              </a:spcAft>
              <a:buClr>
                <a:srgbClr val="FFB546"/>
              </a:buClr>
              <a:buSzPts val="2000"/>
              <a:buNone/>
            </a:pPr>
            <a:r>
              <a:rPr lang="en-US" sz="2400" dirty="0">
                <a:solidFill>
                  <a:srgbClr val="222222"/>
                </a:solidFill>
                <a:latin typeface="Twentieth Century"/>
                <a:ea typeface="Twentieth Century"/>
                <a:cs typeface="Twentieth Century"/>
                <a:sym typeface="Twentieth Century"/>
              </a:rPr>
              <a:t>https://www.researchgate.net/publication/371908062_Leveraging_BERT_for_extractive_text_summarization_on_federal_police_documents/figures?lo=1&amp;utm_source=google&amp;utm_medium=organic</a:t>
            </a:r>
          </a:p>
          <a:p>
            <a:pPr marL="25400" lvl="0" indent="0" algn="l" rtl="0">
              <a:lnSpc>
                <a:spcPct val="90000"/>
              </a:lnSpc>
              <a:spcBef>
                <a:spcPts val="0"/>
              </a:spcBef>
              <a:spcAft>
                <a:spcPts val="0"/>
              </a:spcAft>
              <a:buClr>
                <a:srgbClr val="FFB546"/>
              </a:buClr>
              <a:buSzPts val="2000"/>
              <a:buNone/>
            </a:pPr>
            <a:endParaRPr lang="en-US" sz="2400" dirty="0">
              <a:solidFill>
                <a:srgbClr val="222222"/>
              </a:solidFill>
              <a:latin typeface="Twentieth Century"/>
              <a:ea typeface="Twentieth Century"/>
              <a:cs typeface="Twentieth Century"/>
              <a:sym typeface="Twentieth Century"/>
            </a:endParaRPr>
          </a:p>
          <a:p>
            <a:pPr marL="25400" lvl="0" indent="0" algn="l" rtl="0">
              <a:lnSpc>
                <a:spcPct val="90000"/>
              </a:lnSpc>
              <a:spcBef>
                <a:spcPts val="0"/>
              </a:spcBef>
              <a:spcAft>
                <a:spcPts val="0"/>
              </a:spcAft>
              <a:buClr>
                <a:srgbClr val="FFB546"/>
              </a:buClr>
              <a:buSzPts val="2000"/>
              <a:buNone/>
            </a:pPr>
            <a:r>
              <a:rPr lang="en-US" sz="2400" dirty="0">
                <a:solidFill>
                  <a:srgbClr val="222222"/>
                </a:solidFill>
                <a:latin typeface="Twentieth Century"/>
                <a:ea typeface="Twentieth Century"/>
                <a:cs typeface="Twentieth Century"/>
                <a:sym typeface="Twentieth Century"/>
              </a:rPr>
              <a:t>Instead of next word prediction, BERT is trained on:</a:t>
            </a:r>
          </a:p>
          <a:p>
            <a:pPr marL="698500" lvl="1" indent="-215900" algn="l" rtl="0">
              <a:lnSpc>
                <a:spcPct val="90000"/>
              </a:lnSpc>
              <a:spcBef>
                <a:spcPts val="0"/>
              </a:spcBef>
              <a:spcAft>
                <a:spcPts val="0"/>
              </a:spcAft>
              <a:buClr>
                <a:srgbClr val="FFB546"/>
              </a:buClr>
              <a:buSzPts val="2000"/>
              <a:buFont typeface="Twentieth Century"/>
              <a:buChar char="●"/>
            </a:pPr>
            <a:r>
              <a:rPr lang="en-US" sz="2400" b="1" dirty="0">
                <a:solidFill>
                  <a:srgbClr val="222222"/>
                </a:solidFill>
                <a:latin typeface="Twentieth Century"/>
                <a:ea typeface="Twentieth Century"/>
                <a:cs typeface="Twentieth Century"/>
                <a:sym typeface="Twentieth Century"/>
              </a:rPr>
              <a:t>Masked language modeling</a:t>
            </a:r>
            <a:r>
              <a:rPr lang="en-US" sz="2400" dirty="0">
                <a:solidFill>
                  <a:srgbClr val="222222"/>
                </a:solidFill>
                <a:latin typeface="Twentieth Century"/>
                <a:ea typeface="Twentieth Century"/>
                <a:cs typeface="Twentieth Century"/>
                <a:sym typeface="Twentieth Century"/>
              </a:rPr>
              <a:t> where some input tokens are masked and the task is to predict these masked tokens </a:t>
            </a:r>
          </a:p>
          <a:p>
            <a:pPr marL="698500" lvl="1" indent="-215900" algn="l" rtl="0">
              <a:lnSpc>
                <a:spcPct val="90000"/>
              </a:lnSpc>
              <a:spcBef>
                <a:spcPts val="0"/>
              </a:spcBef>
              <a:spcAft>
                <a:spcPts val="0"/>
              </a:spcAft>
              <a:buClr>
                <a:srgbClr val="FFB546"/>
              </a:buClr>
              <a:buSzPts val="2000"/>
              <a:buFont typeface="Twentieth Century"/>
              <a:buChar char="●"/>
            </a:pPr>
            <a:r>
              <a:rPr lang="en-US" sz="2400" b="1" dirty="0">
                <a:solidFill>
                  <a:srgbClr val="222222"/>
                </a:solidFill>
                <a:latin typeface="Twentieth Century"/>
                <a:ea typeface="Twentieth Century"/>
                <a:cs typeface="Twentieth Century"/>
                <a:sym typeface="Twentieth Century"/>
              </a:rPr>
              <a:t>Next sentence prediction</a:t>
            </a:r>
            <a:r>
              <a:rPr lang="en-US" sz="2400" dirty="0">
                <a:solidFill>
                  <a:srgbClr val="222222"/>
                </a:solidFill>
                <a:latin typeface="Twentieth Century"/>
                <a:ea typeface="Twentieth Century"/>
                <a:cs typeface="Twentieth Century"/>
                <a:sym typeface="Twentieth Century"/>
              </a:rPr>
              <a:t> where a pair of sentences is inputted and the task is to predict whether the second sentence follows the first one</a:t>
            </a:r>
          </a:p>
        </p:txBody>
      </p:sp>
      <p:sp>
        <p:nvSpPr>
          <p:cNvPr id="541" name="Google Shape;541;g31a37b7ca32_0_23:notes">
            <a:extLst>
              <a:ext uri="{FF2B5EF4-FFF2-40B4-BE49-F238E27FC236}">
                <a16:creationId xmlns:a16="http://schemas.microsoft.com/office/drawing/2014/main" id="{6B4D62AD-A1BB-C8C9-DDD3-DE9C2726C2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99025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C49E2-19A1-AB80-F71B-BBEF1214E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F1EE9-2A82-6476-2763-36AD02B05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49112-6A1D-2167-6606-379C87B2B6B6}"/>
              </a:ext>
            </a:extLst>
          </p:cNvPr>
          <p:cNvSpPr>
            <a:spLocks noGrp="1"/>
          </p:cNvSpPr>
          <p:nvPr>
            <p:ph type="body" idx="1"/>
          </p:nvPr>
        </p:nvSpPr>
        <p:spPr/>
        <p:txBody>
          <a:bodyPr/>
          <a:lstStyle/>
          <a:p>
            <a:r>
              <a:rPr lang="en-US" dirty="0"/>
              <a:t>Output: Text</a:t>
            </a:r>
          </a:p>
          <a:p>
            <a:endParaRPr lang="en-US" dirty="0"/>
          </a:p>
          <a:p>
            <a:r>
              <a:rPr lang="en-US" b="1" dirty="0"/>
              <a:t>Decoder-only models are preferred for general-purpose text generation </a:t>
            </a:r>
            <a:r>
              <a:rPr lang="en-US" b="1"/>
              <a:t>over encoder-decoder models</a:t>
            </a:r>
            <a:r>
              <a:rPr lang="en-US"/>
              <a:t> because their architecture is simpler, scales more easily to large parameter counts, trains efficiently on massive corpora, and aligns directly with the next-token prediction objective used during pretraining, giving them superior performance in open-ended generation tasks.</a:t>
            </a:r>
            <a:endParaRPr lang="en-US" dirty="0"/>
          </a:p>
          <a:p>
            <a:endParaRPr lang="nl-BE" dirty="0"/>
          </a:p>
        </p:txBody>
      </p:sp>
      <p:sp>
        <p:nvSpPr>
          <p:cNvPr id="4" name="Slide Number Placeholder 3">
            <a:extLst>
              <a:ext uri="{FF2B5EF4-FFF2-40B4-BE49-F238E27FC236}">
                <a16:creationId xmlns:a16="http://schemas.microsoft.com/office/drawing/2014/main" id="{C95674DA-7C67-6AD0-2D22-322D515FE230}"/>
              </a:ext>
            </a:extLst>
          </p:cNvPr>
          <p:cNvSpPr>
            <a:spLocks noGrp="1"/>
          </p:cNvSpPr>
          <p:nvPr>
            <p:ph type="sldNum" sz="quarter" idx="5"/>
          </p:nvPr>
        </p:nvSpPr>
        <p:spPr/>
        <p:txBody>
          <a:bodyPr/>
          <a:lstStyle/>
          <a:p>
            <a:fld id="{FB1BED02-5B17-F240-BA3D-A18F101907BD}" type="slidenum">
              <a:rPr lang="en-BE" smtClean="0"/>
              <a:t>62</a:t>
            </a:fld>
            <a:endParaRPr lang="en-BE"/>
          </a:p>
        </p:txBody>
      </p:sp>
    </p:spTree>
    <p:extLst>
      <p:ext uri="{BB962C8B-B14F-4D97-AF65-F5344CB8AC3E}">
        <p14:creationId xmlns:p14="http://schemas.microsoft.com/office/powerpoint/2010/main" val="33410630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1a37b7ca32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dirty="0"/>
              <a:t>GPT-3: </a:t>
            </a:r>
            <a:r>
              <a:rPr lang="nl-BE" dirty="0" err="1"/>
              <a:t>Generative</a:t>
            </a:r>
            <a:r>
              <a:rPr lang="nl-BE" dirty="0"/>
              <a:t> </a:t>
            </a:r>
            <a:r>
              <a:rPr lang="nl-BE" dirty="0" err="1"/>
              <a:t>Pretrained</a:t>
            </a:r>
            <a:r>
              <a:rPr lang="nl-BE" dirty="0"/>
              <a:t> </a:t>
            </a:r>
            <a:r>
              <a:rPr lang="nl-BE" dirty="0" err="1"/>
              <a:t>Transformer</a:t>
            </a:r>
            <a:r>
              <a:rPr lang="nl-BE" dirty="0"/>
              <a:t> (</a:t>
            </a:r>
            <a:r>
              <a:rPr lang="nl-BE" dirty="0" err="1"/>
              <a:t>OpenAI</a:t>
            </a:r>
            <a:r>
              <a:rPr lang="nl-BE" dirty="0"/>
              <a:t>, 2020)</a:t>
            </a:r>
            <a:endParaRPr lang="nl-BE" sz="1200" kern="1200" dirty="0">
              <a:solidFill>
                <a:schemeClr val="tx1"/>
              </a:solidFill>
              <a:latin typeface="+mn-lt"/>
              <a:ea typeface="+mn-ea"/>
              <a:cs typeface="+mn-cs"/>
            </a:endParaRPr>
          </a:p>
          <a:p>
            <a:pPr marL="0" lvl="0" indent="0" algn="l" rtl="0">
              <a:spcBef>
                <a:spcPts val="0"/>
              </a:spcBef>
              <a:spcAft>
                <a:spcPts val="0"/>
              </a:spcAft>
              <a:buNone/>
            </a:pPr>
            <a:endParaRPr lang="nl-BE" sz="1200" kern="1200" dirty="0">
              <a:solidFill>
                <a:schemeClr val="tx1"/>
              </a:solidFill>
              <a:latin typeface="+mn-lt"/>
              <a:ea typeface="+mn-ea"/>
              <a:cs typeface="+mn-cs"/>
            </a:endParaRPr>
          </a:p>
          <a:p>
            <a:pPr marL="0" lvl="0" indent="0" algn="l" rtl="0">
              <a:spcBef>
                <a:spcPts val="0"/>
              </a:spcBef>
              <a:spcAft>
                <a:spcPts val="0"/>
              </a:spcAft>
              <a:buNone/>
            </a:pPr>
            <a:r>
              <a:rPr lang="en-GB" sz="2200" kern="1200" dirty="0">
                <a:solidFill>
                  <a:schemeClr val="tx1"/>
                </a:solidFill>
                <a:latin typeface="+mn-lt"/>
                <a:ea typeface="+mn-ea"/>
                <a:cs typeface="+mn-cs"/>
              </a:rPr>
              <a:t>GPT-3 is an </a:t>
            </a:r>
            <a:r>
              <a:rPr lang="en-GB" sz="2200" b="1" kern="1200" dirty="0">
                <a:solidFill>
                  <a:schemeClr val="tx1"/>
                </a:solidFill>
                <a:latin typeface="+mn-lt"/>
                <a:ea typeface="+mn-ea"/>
                <a:cs typeface="+mn-cs"/>
              </a:rPr>
              <a:t>autoregressive language model</a:t>
            </a:r>
            <a:r>
              <a:rPr lang="en-GB" sz="2200" kern="1200" dirty="0">
                <a:solidFill>
                  <a:schemeClr val="tx1"/>
                </a:solidFill>
                <a:latin typeface="+mn-lt"/>
                <a:ea typeface="+mn-ea"/>
                <a:cs typeface="+mn-cs"/>
              </a:rPr>
              <a:t> </a:t>
            </a:r>
            <a:r>
              <a:rPr lang="en-US" sz="2200" kern="1200" dirty="0">
                <a:solidFill>
                  <a:schemeClr val="tx1"/>
                </a:solidFill>
                <a:latin typeface="+mn-lt"/>
                <a:ea typeface="+mn-ea"/>
                <a:cs typeface="+mn-cs"/>
              </a:rPr>
              <a:t>trained to </a:t>
            </a:r>
            <a:r>
              <a:rPr lang="en-US" sz="2200" b="1" kern="1200" dirty="0">
                <a:solidFill>
                  <a:schemeClr val="tx1"/>
                </a:solidFill>
                <a:latin typeface="+mn-lt"/>
                <a:ea typeface="+mn-ea"/>
                <a:cs typeface="+mn-cs"/>
              </a:rPr>
              <a:t>predict the next word</a:t>
            </a:r>
            <a:r>
              <a:rPr lang="en-US" sz="2200" kern="1200" dirty="0">
                <a:solidFill>
                  <a:schemeClr val="tx1"/>
                </a:solidFill>
                <a:latin typeface="+mn-lt"/>
                <a:ea typeface="+mn-ea"/>
                <a:cs typeface="+mn-cs"/>
              </a:rPr>
              <a:t> in a sequence. </a:t>
            </a:r>
            <a:r>
              <a:rPr lang="en-US" sz="2200" kern="1200" dirty="0">
                <a:solidFill>
                  <a:schemeClr val="tx1"/>
                </a:solidFill>
                <a:highlight>
                  <a:srgbClr val="FFFFFF"/>
                </a:highlight>
                <a:latin typeface="+mn-lt"/>
                <a:ea typeface="+mn-ea"/>
                <a:cs typeface="+mn-cs"/>
              </a:rPr>
              <a:t>It is an </a:t>
            </a:r>
            <a:r>
              <a:rPr lang="nl-BE" sz="2200" kern="1200" dirty="0">
                <a:solidFill>
                  <a:schemeClr val="tx1"/>
                </a:solidFill>
                <a:highlight>
                  <a:srgbClr val="FFFFFF"/>
                </a:highlight>
                <a:latin typeface="+mn-lt"/>
                <a:ea typeface="+mn-ea"/>
                <a:cs typeface="+mn-cs"/>
              </a:rPr>
              <a:t>LLM </a:t>
            </a:r>
            <a:r>
              <a:rPr lang="en-US" sz="2200" kern="1200" dirty="0">
                <a:solidFill>
                  <a:schemeClr val="tx1"/>
                </a:solidFill>
                <a:highlight>
                  <a:srgbClr val="FFFFFF"/>
                </a:highlight>
                <a:latin typeface="+mn-lt"/>
                <a:ea typeface="+mn-ea"/>
                <a:cs typeface="+mn-cs"/>
              </a:rPr>
              <a:t>trained on vast, unannotated text corpora (</a:t>
            </a:r>
            <a:r>
              <a:rPr lang="en-GB" sz="2200" kern="1200" dirty="0">
                <a:solidFill>
                  <a:schemeClr val="tx1"/>
                </a:solidFill>
                <a:highlight>
                  <a:srgbClr val="FFFFFF"/>
                </a:highlight>
                <a:latin typeface="+mn-lt"/>
                <a:ea typeface="+mn-ea"/>
                <a:cs typeface="+mn-cs"/>
              </a:rPr>
              <a:t>Common Crawl, WebText2, Books1, Books2 and Wikipedia)</a:t>
            </a:r>
            <a:br>
              <a:rPr lang="en-GB" sz="2200" kern="1200" dirty="0">
                <a:solidFill>
                  <a:schemeClr val="tx1"/>
                </a:solidFill>
                <a:highlight>
                  <a:srgbClr val="FFFFFF"/>
                </a:highlight>
                <a:latin typeface="+mn-lt"/>
                <a:ea typeface="+mn-ea"/>
                <a:cs typeface="+mn-cs"/>
              </a:rPr>
            </a:br>
            <a:br>
              <a:rPr lang="en-GB" sz="2200" kern="1200" dirty="0">
                <a:solidFill>
                  <a:schemeClr val="tx1"/>
                </a:solidFill>
                <a:highlight>
                  <a:srgbClr val="FFFFFF"/>
                </a:highlight>
                <a:latin typeface="+mn-lt"/>
                <a:ea typeface="+mn-ea"/>
                <a:cs typeface="+mn-cs"/>
              </a:rPr>
            </a:br>
            <a:r>
              <a:rPr lang="en-GB" sz="2200" kern="1200" dirty="0">
                <a:solidFill>
                  <a:schemeClr val="tx1"/>
                </a:solidFill>
                <a:latin typeface="+mn-lt"/>
                <a:ea typeface="+mn-ea"/>
                <a:cs typeface="+mn-cs"/>
              </a:rPr>
              <a:t>Its architecture is </a:t>
            </a:r>
            <a:r>
              <a:rPr lang="en-US" sz="2200" kern="1200" dirty="0">
                <a:solidFill>
                  <a:schemeClr val="tx1"/>
                </a:solidFill>
                <a:latin typeface="+mn-lt"/>
                <a:ea typeface="+mn-ea"/>
                <a:cs typeface="+mn-cs"/>
              </a:rPr>
              <a:t>based on the </a:t>
            </a:r>
            <a:r>
              <a:rPr lang="en-US" sz="2200" b="1" kern="1200" dirty="0">
                <a:solidFill>
                  <a:schemeClr val="tx1"/>
                </a:solidFill>
                <a:latin typeface="+mn-lt"/>
                <a:ea typeface="+mn-ea"/>
                <a:cs typeface="+mn-cs"/>
              </a:rPr>
              <a:t>decoder block</a:t>
            </a:r>
            <a:r>
              <a:rPr lang="en-US" sz="2200" kern="1200" dirty="0">
                <a:solidFill>
                  <a:schemeClr val="tx1"/>
                </a:solidFill>
                <a:latin typeface="+mn-lt"/>
                <a:ea typeface="+mn-ea"/>
                <a:cs typeface="+mn-cs"/>
              </a:rPr>
              <a:t> of the Transformer architecture</a:t>
            </a:r>
          </a:p>
          <a:p>
            <a:pPr marL="0" lvl="0" indent="0" algn="l" rtl="0">
              <a:spcBef>
                <a:spcPts val="0"/>
              </a:spcBef>
              <a:spcAft>
                <a:spcPts val="0"/>
              </a:spcAft>
              <a:buNone/>
            </a:pPr>
            <a:r>
              <a:rPr lang="en-US" sz="2200" kern="1200" dirty="0">
                <a:solidFill>
                  <a:schemeClr val="tx1"/>
                </a:solidFill>
                <a:latin typeface="+mn-lt"/>
                <a:ea typeface="+mn-ea"/>
                <a:cs typeface="+mn-cs"/>
              </a:rPr>
              <a:t>Uses </a:t>
            </a:r>
            <a:r>
              <a:rPr lang="en-US" sz="2200" b="1" kern="1200" dirty="0">
                <a:solidFill>
                  <a:schemeClr val="tx1"/>
                </a:solidFill>
                <a:latin typeface="+mn-lt"/>
                <a:ea typeface="+mn-ea"/>
                <a:cs typeface="+mn-cs"/>
              </a:rPr>
              <a:t>masked self-attention</a:t>
            </a:r>
            <a:r>
              <a:rPr lang="en-US" sz="2200" kern="1200" dirty="0">
                <a:solidFill>
                  <a:schemeClr val="tx1"/>
                </a:solidFill>
                <a:latin typeface="+mn-lt"/>
                <a:ea typeface="+mn-ea"/>
                <a:cs typeface="+mn-cs"/>
              </a:rPr>
              <a:t> so each token only attends to previous tokens</a:t>
            </a:r>
          </a:p>
          <a:p>
            <a:pPr marL="0" lvl="0" indent="0" algn="l" rtl="0">
              <a:spcBef>
                <a:spcPts val="0"/>
              </a:spcBef>
              <a:spcAft>
                <a:spcPts val="0"/>
              </a:spcAft>
              <a:buNone/>
            </a:pPr>
            <a:r>
              <a:rPr lang="en-US" sz="2200" kern="1200" dirty="0">
                <a:solidFill>
                  <a:schemeClr val="tx1"/>
                </a:solidFill>
                <a:latin typeface="+mn-lt"/>
                <a:ea typeface="+mn-ea"/>
                <a:cs typeface="+mn-cs"/>
              </a:rPr>
              <a:t>175 billion parameters: </a:t>
            </a:r>
            <a:r>
              <a:rPr lang="en-US" dirty="0"/>
              <a:t>one of the largest models ever trained (at release)</a:t>
            </a:r>
            <a:endParaRPr lang="nl-BE" dirty="0"/>
          </a:p>
          <a:p>
            <a:pPr marL="0" lvl="0" indent="0" algn="l" rtl="0">
              <a:spcBef>
                <a:spcPts val="0"/>
              </a:spcBef>
              <a:spcAft>
                <a:spcPts val="0"/>
              </a:spcAft>
              <a:buNone/>
            </a:pPr>
            <a:endParaRPr sz="12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50727"/>
                </a:solidFill>
              </a:rPr>
              <a:t>Needs a lot of processing power, memory and time to train!!!</a:t>
            </a:r>
            <a:endParaRPr lang="en-US" sz="1200" dirty="0"/>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highlight>
                <a:schemeClr val="lt1"/>
              </a:highlight>
            </a:endParaRPr>
          </a:p>
          <a:p>
            <a:pPr marL="0" lvl="0" indent="0" algn="l" rtl="0">
              <a:lnSpc>
                <a:spcPct val="90000"/>
              </a:lnSpc>
              <a:spcBef>
                <a:spcPts val="200"/>
              </a:spcBef>
              <a:spcAft>
                <a:spcPts val="0"/>
              </a:spcAft>
              <a:buNone/>
            </a:pPr>
            <a:endParaRPr sz="1200" dirty="0">
              <a:solidFill>
                <a:schemeClr val="dk1"/>
              </a:solidFill>
            </a:endParaRPr>
          </a:p>
          <a:p>
            <a:pPr marL="0" lvl="0" indent="0" algn="l" rtl="0">
              <a:lnSpc>
                <a:spcPct val="90000"/>
              </a:lnSpc>
              <a:spcBef>
                <a:spcPts val="200"/>
              </a:spcBef>
              <a:spcAft>
                <a:spcPts val="0"/>
              </a:spcAft>
              <a:buNone/>
            </a:pPr>
            <a:r>
              <a:rPr lang="en-GB" sz="1200" dirty="0">
                <a:solidFill>
                  <a:schemeClr val="dk1"/>
                </a:solidFill>
                <a:highlight>
                  <a:srgbClr val="FFFFFF"/>
                </a:highlight>
              </a:rPr>
              <a:t>The Common Crawl dataset includes 50 billion of web pages = most of the internet</a:t>
            </a:r>
            <a:endParaRPr sz="1200" dirty="0">
              <a:solidFill>
                <a:schemeClr val="dk1"/>
              </a:solidFill>
            </a:endParaRPr>
          </a:p>
        </p:txBody>
      </p:sp>
      <p:sp>
        <p:nvSpPr>
          <p:cNvPr id="541" name="Google Shape;541;g31a37b7ca32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1a37b7ca32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200">
                <a:solidFill>
                  <a:srgbClr val="150727"/>
                </a:solidFill>
              </a:rPr>
              <a:t>Subword embeddings</a:t>
            </a:r>
            <a:endParaRPr sz="1200"/>
          </a:p>
        </p:txBody>
      </p:sp>
      <p:sp>
        <p:nvSpPr>
          <p:cNvPr id="563" name="Google Shape;563;g31a37b7ca32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1a37b7ca32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dirty="0"/>
              <a:t>Next word prediction</a:t>
            </a:r>
          </a:p>
          <a:p>
            <a:pPr marL="0" lvl="0" indent="0" algn="l" rtl="0">
              <a:lnSpc>
                <a:spcPct val="115000"/>
              </a:lnSpc>
              <a:spcBef>
                <a:spcPts val="1200"/>
              </a:spcBef>
              <a:spcAft>
                <a:spcPts val="0"/>
              </a:spcAft>
              <a:buNone/>
            </a:pPr>
            <a:r>
              <a:rPr lang="en-US" dirty="0"/>
              <a:t>Self-attention head that captures the word relation coreference resolution</a:t>
            </a:r>
          </a:p>
          <a:p>
            <a:pPr marL="0" lvl="0" indent="0" algn="l" rtl="0">
              <a:lnSpc>
                <a:spcPct val="115000"/>
              </a:lnSpc>
              <a:spcBef>
                <a:spcPts val="1200"/>
              </a:spcBef>
              <a:spcAft>
                <a:spcPts val="1200"/>
              </a:spcAft>
              <a:buNone/>
            </a:pPr>
            <a:r>
              <a:rPr lang="en-US" dirty="0"/>
              <a:t>Word representation of last word of input sequence can be seen as meaning of the sequence so far and useful for next word prediction</a:t>
            </a:r>
          </a:p>
          <a:p>
            <a:pPr marL="0" lvl="0" indent="0" algn="l" rtl="0">
              <a:lnSpc>
                <a:spcPct val="115000"/>
              </a:lnSpc>
              <a:spcBef>
                <a:spcPts val="1200"/>
              </a:spcBef>
              <a:spcAft>
                <a:spcPts val="1200"/>
              </a:spcAft>
              <a:buNone/>
            </a:pPr>
            <a:endParaRPr lang="en-GB" dirty="0"/>
          </a:p>
          <a:p>
            <a:pPr marL="0" lvl="0" indent="0" algn="l" rtl="0">
              <a:lnSpc>
                <a:spcPct val="115000"/>
              </a:lnSpc>
              <a:spcBef>
                <a:spcPts val="1200"/>
              </a:spcBef>
              <a:spcAft>
                <a:spcPts val="1200"/>
              </a:spcAft>
              <a:buNone/>
            </a:pPr>
            <a:endParaRPr lang="en-GB" dirty="0"/>
          </a:p>
          <a:p>
            <a:pPr marL="0" lvl="0" indent="0" algn="l" rtl="0">
              <a:lnSpc>
                <a:spcPct val="115000"/>
              </a:lnSpc>
              <a:spcBef>
                <a:spcPts val="1200"/>
              </a:spcBef>
              <a:spcAft>
                <a:spcPts val="1200"/>
              </a:spcAft>
              <a:buNone/>
            </a:pPr>
            <a:r>
              <a:rPr lang="en-GB" dirty="0"/>
              <a:t>Compute similarity (dot product) between produced word representation and token embeddings in vocabulary, these similarities turn into probabilities and then sample</a:t>
            </a:r>
          </a:p>
          <a:p>
            <a:pPr marL="0" lvl="0" indent="0" algn="l" rtl="0">
              <a:lnSpc>
                <a:spcPct val="115000"/>
              </a:lnSpc>
              <a:spcBef>
                <a:spcPts val="1200"/>
              </a:spcBef>
              <a:spcAft>
                <a:spcPts val="1200"/>
              </a:spcAft>
              <a:buNone/>
            </a:pPr>
            <a:endParaRPr lang="en-GB" dirty="0"/>
          </a:p>
          <a:p>
            <a:pPr marL="0" lvl="0" indent="0" algn="l" rtl="0">
              <a:spcBef>
                <a:spcPts val="0"/>
              </a:spcBef>
              <a:spcAft>
                <a:spcPts val="0"/>
              </a:spcAft>
              <a:buNone/>
            </a:pPr>
            <a:r>
              <a:rPr lang="en-US" sz="1200" dirty="0">
                <a:solidFill>
                  <a:schemeClr val="dk1"/>
                </a:solidFill>
                <a:highlight>
                  <a:schemeClr val="lt1"/>
                </a:highlight>
              </a:rPr>
              <a:t>We generate words at each timestep and when predicting the word we can only look at previous timesteps not future timesteps</a:t>
            </a:r>
          </a:p>
          <a:p>
            <a:pPr marL="0" lvl="0" indent="0" algn="l" rtl="0">
              <a:spcBef>
                <a:spcPts val="0"/>
              </a:spcBef>
              <a:spcAft>
                <a:spcPts val="0"/>
              </a:spcAft>
              <a:buNone/>
            </a:pPr>
            <a:r>
              <a:rPr lang="en-US" sz="1200" dirty="0">
                <a:solidFill>
                  <a:srgbClr val="222222"/>
                </a:solidFill>
                <a:highlight>
                  <a:srgbClr val="FFFFFF"/>
                </a:highlight>
              </a:rPr>
              <a:t>The way these models actually work is that after each token is produced, that token is added to the sequence of inputs. And that new sequence becomes the input to the model in its next step.</a:t>
            </a:r>
          </a:p>
          <a:p>
            <a:pPr marL="0" lvl="0" indent="0" algn="l" rtl="0">
              <a:lnSpc>
                <a:spcPct val="115000"/>
              </a:lnSpc>
              <a:spcBef>
                <a:spcPts val="1200"/>
              </a:spcBef>
              <a:spcAft>
                <a:spcPts val="1200"/>
              </a:spcAft>
              <a:buNone/>
            </a:pPr>
            <a:endParaRPr dirty="0"/>
          </a:p>
        </p:txBody>
      </p:sp>
      <p:sp>
        <p:nvSpPr>
          <p:cNvPr id="601" name="Google Shape;601;g31a37b7ca32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a:extLst>
            <a:ext uri="{FF2B5EF4-FFF2-40B4-BE49-F238E27FC236}">
              <a16:creationId xmlns:a16="http://schemas.microsoft.com/office/drawing/2014/main" id="{45F72C16-683B-EFE4-9ADA-57CD43D59ADD}"/>
            </a:ext>
          </a:extLst>
        </p:cNvPr>
        <p:cNvGrpSpPr/>
        <p:nvPr/>
      </p:nvGrpSpPr>
      <p:grpSpPr>
        <a:xfrm>
          <a:off x="0" y="0"/>
          <a:ext cx="0" cy="0"/>
          <a:chOff x="0" y="0"/>
          <a:chExt cx="0" cy="0"/>
        </a:xfrm>
      </p:grpSpPr>
      <p:sp>
        <p:nvSpPr>
          <p:cNvPr id="434" name="Google Shape;434;g31714caf44a_0_194:notes">
            <a:extLst>
              <a:ext uri="{FF2B5EF4-FFF2-40B4-BE49-F238E27FC236}">
                <a16:creationId xmlns:a16="http://schemas.microsoft.com/office/drawing/2014/main" id="{EBC90F1A-F20F-B803-B3E9-D87B75B4F8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1714caf44a_0_194:notes">
            <a:extLst>
              <a:ext uri="{FF2B5EF4-FFF2-40B4-BE49-F238E27FC236}">
                <a16:creationId xmlns:a16="http://schemas.microsoft.com/office/drawing/2014/main" id="{8A288046-BA55-69F8-C68A-B553C8E5BB6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kern="1200" dirty="0">
                <a:solidFill>
                  <a:schemeClr val="tx1"/>
                </a:solidFill>
                <a:latin typeface="+mn-lt"/>
                <a:ea typeface="+mn-ea"/>
                <a:cs typeface="+mn-cs"/>
              </a:rPr>
              <a:t>https://medium.com/@anagharamdas2000/a-beginners-guide-to-the-logic-of-transformers-powering-modern-ai-e21be8b02286</a:t>
            </a:r>
          </a:p>
          <a:p>
            <a:endParaRPr lang="en-US" sz="1800" kern="1200" dirty="0">
              <a:solidFill>
                <a:schemeClr val="tx1"/>
              </a:solidFill>
              <a:latin typeface="+mn-lt"/>
              <a:ea typeface="+mn-ea"/>
              <a:cs typeface="+mn-cs"/>
            </a:endParaRPr>
          </a:p>
          <a:p>
            <a:r>
              <a:rPr lang="en-US" sz="1800" kern="1200" dirty="0">
                <a:solidFill>
                  <a:schemeClr val="tx1"/>
                </a:solidFill>
                <a:latin typeface="+mn-lt"/>
                <a:ea typeface="+mn-ea"/>
                <a:cs typeface="+mn-cs"/>
              </a:rPr>
              <a:t>Remove recurrence, only use attention which enables parallel computing</a:t>
            </a:r>
            <a:endParaRPr lang="en-US" sz="1800" dirty="0"/>
          </a:p>
          <a:p>
            <a:endParaRPr lang="en-US" sz="1800" dirty="0"/>
          </a:p>
          <a:p>
            <a:endParaRPr lang="en-US" sz="1800" dirty="0"/>
          </a:p>
          <a:p>
            <a:pPr marL="0" lvl="0" indent="0" algn="l" rtl="0">
              <a:spcBef>
                <a:spcPts val="0"/>
              </a:spcBef>
              <a:spcAft>
                <a:spcPts val="0"/>
              </a:spcAft>
              <a:buNone/>
            </a:pPr>
            <a:endParaRPr sz="1800" dirty="0">
              <a:solidFill>
                <a:srgbClr val="2F4D5D"/>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22281475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https://livebook.manning.com/book/build-a-large-language-model-from-scratch/chapter-1/v-2/45</a:t>
            </a:r>
          </a:p>
        </p:txBody>
      </p:sp>
      <p:sp>
        <p:nvSpPr>
          <p:cNvPr id="4" name="Slide Number Placeholder 3"/>
          <p:cNvSpPr>
            <a:spLocks noGrp="1"/>
          </p:cNvSpPr>
          <p:nvPr>
            <p:ph type="sldNum" sz="quarter" idx="5"/>
          </p:nvPr>
        </p:nvSpPr>
        <p:spPr/>
        <p:txBody>
          <a:bodyPr/>
          <a:lstStyle/>
          <a:p>
            <a:fld id="{FB1BED02-5B17-F240-BA3D-A18F101907BD}" type="slidenum">
              <a:rPr lang="en-BE" smtClean="0"/>
              <a:t>66</a:t>
            </a:fld>
            <a:endParaRPr lang="en-BE"/>
          </a:p>
        </p:txBody>
      </p:sp>
    </p:spTree>
    <p:extLst>
      <p:ext uri="{BB962C8B-B14F-4D97-AF65-F5344CB8AC3E}">
        <p14:creationId xmlns:p14="http://schemas.microsoft.com/office/powerpoint/2010/main" val="19932450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https://github.com/Mooler0410/LLMsPracticalGuide</a:t>
            </a:r>
          </a:p>
          <a:p>
            <a:r>
              <a:rPr lang="en-US" dirty="0"/>
              <a:t>https://x.com/Hyperstackcloud/status/1772227400555712679</a:t>
            </a:r>
          </a:p>
        </p:txBody>
      </p:sp>
      <p:sp>
        <p:nvSpPr>
          <p:cNvPr id="4" name="Slide Number Placeholder 3"/>
          <p:cNvSpPr>
            <a:spLocks noGrp="1"/>
          </p:cNvSpPr>
          <p:nvPr>
            <p:ph type="sldNum" sz="quarter" idx="5"/>
          </p:nvPr>
        </p:nvSpPr>
        <p:spPr/>
        <p:txBody>
          <a:bodyPr/>
          <a:lstStyle/>
          <a:p>
            <a:fld id="{FB1BED02-5B17-F240-BA3D-A18F101907BD}" type="slidenum">
              <a:rPr lang="en-BE" smtClean="0"/>
              <a:t>68</a:t>
            </a:fld>
            <a:endParaRPr lang="en-BE"/>
          </a:p>
        </p:txBody>
      </p:sp>
    </p:spTree>
    <p:extLst>
      <p:ext uri="{BB962C8B-B14F-4D97-AF65-F5344CB8AC3E}">
        <p14:creationId xmlns:p14="http://schemas.microsoft.com/office/powerpoint/2010/main" val="13894182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https://livebook.manning.com/book/build-a-large-language-model-from-scratch/chapter-1/v-2/45</a:t>
            </a:r>
          </a:p>
          <a:p>
            <a:endParaRPr lang="en-US" dirty="0"/>
          </a:p>
          <a:p>
            <a:r>
              <a:rPr lang="en-US" b="1" dirty="0"/>
              <a:t>One human lifetime ≈ 700,000 hours</a:t>
            </a:r>
            <a:br>
              <a:rPr lang="en-US" dirty="0"/>
            </a:br>
            <a:r>
              <a:rPr lang="en-US" dirty="0"/>
              <a:t>(80 years × 365 days × 24 hours ≈ 700,800 hours)</a:t>
            </a:r>
          </a:p>
        </p:txBody>
      </p:sp>
      <p:sp>
        <p:nvSpPr>
          <p:cNvPr id="4" name="Slide Number Placeholder 3"/>
          <p:cNvSpPr>
            <a:spLocks noGrp="1"/>
          </p:cNvSpPr>
          <p:nvPr>
            <p:ph type="sldNum" sz="quarter" idx="5"/>
          </p:nvPr>
        </p:nvSpPr>
        <p:spPr/>
        <p:txBody>
          <a:bodyPr/>
          <a:lstStyle/>
          <a:p>
            <a:fld id="{FB1BED02-5B17-F240-BA3D-A18F101907BD}" type="slidenum">
              <a:rPr lang="en-BE" smtClean="0"/>
              <a:t>70</a:t>
            </a:fld>
            <a:endParaRPr lang="en-BE"/>
          </a:p>
        </p:txBody>
      </p:sp>
    </p:spTree>
    <p:extLst>
      <p:ext uri="{BB962C8B-B14F-4D97-AF65-F5344CB8AC3E}">
        <p14:creationId xmlns:p14="http://schemas.microsoft.com/office/powerpoint/2010/main" val="379709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31a37b7ca32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31a37b7ca32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GB" sz="1100" kern="1200" dirty="0">
                <a:solidFill>
                  <a:srgbClr val="222222"/>
                </a:solidFill>
                <a:highlight>
                  <a:schemeClr val="lt1"/>
                </a:highlight>
                <a:latin typeface="+mn-lt"/>
                <a:ea typeface="+mn-ea"/>
                <a:cs typeface="+mn-cs"/>
              </a:rPr>
              <a:t>LLMs are </a:t>
            </a:r>
            <a:r>
              <a:rPr lang="en-GB" sz="1100" b="1" kern="1200" dirty="0">
                <a:solidFill>
                  <a:srgbClr val="222222"/>
                </a:solidFill>
                <a:highlight>
                  <a:schemeClr val="lt1"/>
                </a:highlight>
                <a:latin typeface="+mn-lt"/>
                <a:ea typeface="+mn-ea"/>
                <a:cs typeface="+mn-cs"/>
              </a:rPr>
              <a:t>unsupervised multi-task learners: </a:t>
            </a:r>
            <a:r>
              <a:rPr lang="en-GB" sz="1100" kern="1200" dirty="0">
                <a:solidFill>
                  <a:srgbClr val="222222"/>
                </a:solidFill>
                <a:highlight>
                  <a:schemeClr val="lt1"/>
                </a:highlight>
                <a:latin typeface="+mn-lt"/>
                <a:ea typeface="+mn-ea"/>
                <a:cs typeface="+mn-cs"/>
              </a:rPr>
              <a:t>After reading a large amount of unsupervised text they develop a broad set of skills and pattern recognition abilities </a:t>
            </a:r>
          </a:p>
          <a:p>
            <a:pPr marL="0" lvl="0" indent="0" algn="l" rtl="0">
              <a:lnSpc>
                <a:spcPct val="115000"/>
              </a:lnSpc>
              <a:spcBef>
                <a:spcPts val="1200"/>
              </a:spcBef>
              <a:spcAft>
                <a:spcPts val="1200"/>
              </a:spcAft>
              <a:buNone/>
            </a:pPr>
            <a:endParaRPr lang="en-US" sz="1100" kern="1200" dirty="0">
              <a:solidFill>
                <a:schemeClr val="tx1"/>
              </a:solidFill>
              <a:latin typeface="+mn-lt"/>
              <a:ea typeface="+mn-ea"/>
              <a:cs typeface="+mn-cs"/>
              <a:sym typeface="Arial"/>
            </a:endParaRPr>
          </a:p>
          <a:p>
            <a:pPr marL="0" marR="0" lvl="0" indent="0" algn="l" defTabSz="914400" rtl="0" eaLnBrk="1" fontAlgn="auto" latinLnBrk="0" hangingPunct="1">
              <a:lnSpc>
                <a:spcPct val="115000"/>
              </a:lnSpc>
              <a:spcBef>
                <a:spcPts val="1200"/>
              </a:spcBef>
              <a:spcAft>
                <a:spcPts val="1200"/>
              </a:spcAft>
              <a:buClrTx/>
              <a:buSzTx/>
              <a:buFontTx/>
              <a:buNone/>
              <a:tabLst/>
              <a:defRPr/>
            </a:pPr>
            <a:r>
              <a:rPr lang="en-GB" sz="1100" kern="1200" dirty="0">
                <a:solidFill>
                  <a:srgbClr val="222222"/>
                </a:solidFill>
                <a:highlight>
                  <a:schemeClr val="lt1"/>
                </a:highlight>
                <a:latin typeface="+mn-lt"/>
                <a:ea typeface="+mn-ea"/>
                <a:cs typeface="+mn-cs"/>
              </a:rPr>
              <a:t>Prompt engineering involved</a:t>
            </a:r>
          </a:p>
          <a:p>
            <a:pPr marL="0" lvl="0" indent="0" algn="l" rtl="0">
              <a:lnSpc>
                <a:spcPct val="115000"/>
              </a:lnSpc>
              <a:spcBef>
                <a:spcPts val="1200"/>
              </a:spcBef>
              <a:spcAft>
                <a:spcPts val="1200"/>
              </a:spcAft>
              <a:buNone/>
            </a:pPr>
            <a:endParaRPr sz="1100" dirty="0">
              <a:latin typeface="Arial"/>
              <a:ea typeface="Arial"/>
              <a:cs typeface="Arial"/>
              <a:sym typeface="Arial"/>
            </a:endParaRPr>
          </a:p>
        </p:txBody>
      </p:sp>
      <p:sp>
        <p:nvSpPr>
          <p:cNvPr id="618" name="Google Shape;618;g31a37b7ca32_0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72</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https://medium.com/@bijit211987/the-evolution-of-language-models-pre-training-fine-tuning-and-in-context-learning-b63d4c161e49</a:t>
            </a:r>
          </a:p>
          <a:p>
            <a:endParaRPr lang="en-US" dirty="0"/>
          </a:p>
          <a:p>
            <a:r>
              <a:rPr lang="en-US" dirty="0"/>
              <a:t>SFT: Supervised Fine-tuning, Popular in LLM era is Instruction tuning</a:t>
            </a:r>
          </a:p>
          <a:p>
            <a:r>
              <a:rPr lang="en-US" dirty="0"/>
              <a:t>Other one popular in LLM era is RLHF: Reinforcement learning from human feedback</a:t>
            </a:r>
          </a:p>
        </p:txBody>
      </p:sp>
      <p:sp>
        <p:nvSpPr>
          <p:cNvPr id="4" name="Slide Number Placeholder 3"/>
          <p:cNvSpPr>
            <a:spLocks noGrp="1"/>
          </p:cNvSpPr>
          <p:nvPr>
            <p:ph type="sldNum" sz="quarter" idx="5"/>
          </p:nvPr>
        </p:nvSpPr>
        <p:spPr/>
        <p:txBody>
          <a:bodyPr/>
          <a:lstStyle/>
          <a:p>
            <a:fld id="{FB1BED02-5B17-F240-BA3D-A18F101907BD}" type="slidenum">
              <a:rPr lang="en-BE" smtClean="0"/>
              <a:t>73</a:t>
            </a:fld>
            <a:endParaRPr lang="en-BE"/>
          </a:p>
        </p:txBody>
      </p:sp>
    </p:spTree>
    <p:extLst>
      <p:ext uri="{BB962C8B-B14F-4D97-AF65-F5344CB8AC3E}">
        <p14:creationId xmlns:p14="http://schemas.microsoft.com/office/powerpoint/2010/main" val="404560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Instruction Tuning</a:t>
            </a:r>
          </a:p>
          <a:p>
            <a:r>
              <a:rPr lang="en-US" dirty="0"/>
              <a:t>LLMs are </a:t>
            </a:r>
            <a:r>
              <a:rPr lang="en-US" b="1" dirty="0"/>
              <a:t>fine-tuned on collections of task instructions</a:t>
            </a:r>
            <a:r>
              <a:rPr lang="en-US" dirty="0"/>
              <a:t> (e.g., “Translate this,” “Summarize that,” “Answer this question”).</a:t>
            </a:r>
          </a:p>
          <a:p>
            <a:r>
              <a:rPr lang="en-US" dirty="0"/>
              <a:t>The model learns to </a:t>
            </a:r>
            <a:r>
              <a:rPr lang="en-US" b="1" dirty="0"/>
              <a:t>follow natural-language instructions</a:t>
            </a:r>
            <a:r>
              <a:rPr lang="en-US" dirty="0"/>
              <a:t> rather than just predict text.</a:t>
            </a:r>
          </a:p>
          <a:p>
            <a:r>
              <a:rPr lang="en-US" dirty="0"/>
              <a:t>Uses </a:t>
            </a:r>
            <a:r>
              <a:rPr lang="en-US" b="1" dirty="0"/>
              <a:t>supervised datasets</a:t>
            </a:r>
            <a:r>
              <a:rPr lang="en-US" dirty="0"/>
              <a:t> of (instruction → desired response) pairs.</a:t>
            </a:r>
          </a:p>
          <a:p>
            <a:r>
              <a:rPr lang="en-US" dirty="0"/>
              <a:t>Encourages </a:t>
            </a:r>
            <a:r>
              <a:rPr lang="en-US" b="1" dirty="0"/>
              <a:t>generalization across tasks</a:t>
            </a:r>
            <a:r>
              <a:rPr lang="en-US" dirty="0"/>
              <a:t> — the model learns </a:t>
            </a:r>
            <a:r>
              <a:rPr lang="en-US" i="1" dirty="0"/>
              <a:t>how to follow instructions</a:t>
            </a:r>
            <a:r>
              <a:rPr lang="en-US" dirty="0"/>
              <a:t> it has never seen before.</a:t>
            </a:r>
          </a:p>
          <a:p>
            <a:r>
              <a:rPr lang="en-US" dirty="0"/>
              <a:t>Example: Google’s </a:t>
            </a:r>
            <a:r>
              <a:rPr lang="en-US" b="1" dirty="0"/>
              <a:t>FLAN</a:t>
            </a:r>
            <a:r>
              <a:rPr lang="en-US" dirty="0"/>
              <a:t>, OpenAI’s </a:t>
            </a:r>
            <a:r>
              <a:rPr lang="en-US" b="1" dirty="0" err="1"/>
              <a:t>InstructGPT</a:t>
            </a:r>
            <a:r>
              <a:rPr lang="en-US" dirty="0"/>
              <a:t>, and </a:t>
            </a:r>
            <a:r>
              <a:rPr lang="en-US" b="1" dirty="0"/>
              <a:t>LLaMA-2-Chat</a:t>
            </a:r>
            <a:r>
              <a:rPr lang="en-US" dirty="0"/>
              <a:t> use instruction tuning before alignment.</a:t>
            </a:r>
          </a:p>
          <a:p>
            <a:r>
              <a:rPr lang="en-US" i="1" dirty="0"/>
              <a:t>Goal:</a:t>
            </a:r>
            <a:r>
              <a:rPr lang="en-US" dirty="0"/>
              <a:t> Make the model more useful and intuitive — respond to what users </a:t>
            </a:r>
            <a:r>
              <a:rPr lang="en-US" i="1" dirty="0"/>
              <a:t>mean</a:t>
            </a:r>
            <a:r>
              <a:rPr lang="en-US" dirty="0"/>
              <a:t>, not just what they </a:t>
            </a:r>
            <a:r>
              <a:rPr lang="en-US" i="1" dirty="0"/>
              <a:t>say.</a:t>
            </a:r>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74</a:t>
            </a:fld>
            <a:endParaRPr lang="en-BE"/>
          </a:p>
        </p:txBody>
      </p:sp>
    </p:spTree>
    <p:extLst>
      <p:ext uri="{BB962C8B-B14F-4D97-AF65-F5344CB8AC3E}">
        <p14:creationId xmlns:p14="http://schemas.microsoft.com/office/powerpoint/2010/main" val="25940271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033FE-2743-34F5-59E1-3BB902689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97FFE7-FA47-B19C-0B36-01E41E7BC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6CFB3-6202-55DA-1E13-46A7E1D98D42}"/>
              </a:ext>
            </a:extLst>
          </p:cNvPr>
          <p:cNvSpPr>
            <a:spLocks noGrp="1"/>
          </p:cNvSpPr>
          <p:nvPr>
            <p:ph type="body" idx="1"/>
          </p:nvPr>
        </p:nvSpPr>
        <p:spPr/>
        <p:txBody>
          <a:bodyPr/>
          <a:lstStyle/>
          <a:p>
            <a:r>
              <a:rPr lang="en-US" dirty="0"/>
              <a:t>https://www.superannotate.com/blog/llm-fine-tuning</a:t>
            </a:r>
          </a:p>
          <a:p>
            <a:endParaRPr lang="en-US" dirty="0"/>
          </a:p>
          <a:p>
            <a:r>
              <a:rPr lang="en-US" dirty="0"/>
              <a:t>Form of fine-tuning, prompt-based fine-tuning or instruction tuning</a:t>
            </a:r>
          </a:p>
          <a:p>
            <a:r>
              <a:rPr lang="en-US" i="0" dirty="0"/>
              <a:t>The model is trained on a large dataset of </a:t>
            </a:r>
            <a:r>
              <a:rPr lang="en-US" b="1" i="0" dirty="0"/>
              <a:t>prompt–response pairs</a:t>
            </a:r>
            <a:r>
              <a:rPr lang="en-US" i="0" dirty="0"/>
              <a:t>, where the prompts are instructions written in natural language.</a:t>
            </a:r>
          </a:p>
          <a:p>
            <a:r>
              <a:rPr lang="en-US" i="0" dirty="0"/>
              <a:t>Goal: make the model better at following human-style instructions.</a:t>
            </a:r>
          </a:p>
          <a:p>
            <a:endParaRPr lang="en-US" dirty="0"/>
          </a:p>
        </p:txBody>
      </p:sp>
      <p:sp>
        <p:nvSpPr>
          <p:cNvPr id="4" name="Slide Number Placeholder 3">
            <a:extLst>
              <a:ext uri="{FF2B5EF4-FFF2-40B4-BE49-F238E27FC236}">
                <a16:creationId xmlns:a16="http://schemas.microsoft.com/office/drawing/2014/main" id="{E7DD1FF7-EC18-3055-324B-FB99F76B134E}"/>
              </a:ext>
            </a:extLst>
          </p:cNvPr>
          <p:cNvSpPr>
            <a:spLocks noGrp="1"/>
          </p:cNvSpPr>
          <p:nvPr>
            <p:ph type="sldNum" sz="quarter" idx="5"/>
          </p:nvPr>
        </p:nvSpPr>
        <p:spPr/>
        <p:txBody>
          <a:bodyPr/>
          <a:lstStyle/>
          <a:p>
            <a:fld id="{FB1BED02-5B17-F240-BA3D-A18F101907BD}" type="slidenum">
              <a:rPr lang="en-BE" smtClean="0"/>
              <a:t>75</a:t>
            </a:fld>
            <a:endParaRPr lang="en-BE"/>
          </a:p>
        </p:txBody>
      </p:sp>
    </p:spTree>
    <p:extLst>
      <p:ext uri="{BB962C8B-B14F-4D97-AF65-F5344CB8AC3E}">
        <p14:creationId xmlns:p14="http://schemas.microsoft.com/office/powerpoint/2010/main" val="8038749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387E5-F57D-02F2-4D10-E2455FD198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C882D-8B8F-C337-BF25-EA5C545BD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46BDD-E99A-B393-6C30-637299CD18F6}"/>
              </a:ext>
            </a:extLst>
          </p:cNvPr>
          <p:cNvSpPr>
            <a:spLocks noGrp="1"/>
          </p:cNvSpPr>
          <p:nvPr>
            <p:ph type="body" idx="1"/>
          </p:nvPr>
        </p:nvSpPr>
        <p:spPr/>
        <p:txBody>
          <a:bodyPr/>
          <a:lstStyle/>
          <a:p>
            <a:r>
              <a:rPr lang="en-US" dirty="0"/>
              <a:t>Adds a </a:t>
            </a:r>
            <a:r>
              <a:rPr lang="en-US" b="1" dirty="0"/>
              <a:t>human feedback loop</a:t>
            </a:r>
            <a:r>
              <a:rPr lang="en-US" dirty="0"/>
              <a:t> on top of the fine-tuned or instruction-tuned model.</a:t>
            </a:r>
          </a:p>
          <a:p>
            <a:r>
              <a:rPr lang="en-US" dirty="0"/>
              <a:t>Humans </a:t>
            </a:r>
            <a:r>
              <a:rPr lang="en-US" b="1" dirty="0"/>
              <a:t>rank multiple model responses</a:t>
            </a:r>
            <a:r>
              <a:rPr lang="en-US" dirty="0"/>
              <a:t> to the same prompt → builds a </a:t>
            </a:r>
            <a:r>
              <a:rPr lang="en-US" i="1" dirty="0"/>
              <a:t>reward model</a:t>
            </a:r>
            <a:r>
              <a:rPr lang="en-US" dirty="0"/>
              <a:t> of preferred answers.</a:t>
            </a:r>
          </a:p>
          <a:p>
            <a:r>
              <a:rPr lang="en-US" dirty="0"/>
              <a:t>The base LLM is then </a:t>
            </a:r>
            <a:r>
              <a:rPr lang="en-US" b="1" dirty="0"/>
              <a:t>optimized via reinforcement learning</a:t>
            </a:r>
            <a:r>
              <a:rPr lang="en-US" dirty="0"/>
              <a:t> to maximize this reward (human preference).</a:t>
            </a:r>
          </a:p>
          <a:p>
            <a:r>
              <a:rPr lang="en-US" dirty="0"/>
              <a:t>Aligns model behavior with </a:t>
            </a:r>
            <a:r>
              <a:rPr lang="en-US" b="1" dirty="0"/>
              <a:t>human values, helpfulness, and safety expectations</a:t>
            </a:r>
            <a:r>
              <a:rPr lang="en-US" dirty="0"/>
              <a:t>.</a:t>
            </a:r>
          </a:p>
          <a:p>
            <a:r>
              <a:rPr lang="en-US" dirty="0"/>
              <a:t>Used in models like </a:t>
            </a:r>
            <a:r>
              <a:rPr lang="en-US" b="1" dirty="0"/>
              <a:t>ChatGPT</a:t>
            </a:r>
            <a:r>
              <a:rPr lang="en-US" dirty="0"/>
              <a:t> to produce conversational, polite, and context-aware outputs.</a:t>
            </a:r>
          </a:p>
          <a:p>
            <a:r>
              <a:rPr lang="en-US" dirty="0"/>
              <a:t>🧠 </a:t>
            </a:r>
            <a:r>
              <a:rPr lang="en-US" i="1" dirty="0"/>
              <a:t>Goal:</a:t>
            </a:r>
            <a:r>
              <a:rPr lang="en-US" dirty="0"/>
              <a:t> Align the model’s responses with </a:t>
            </a:r>
            <a:r>
              <a:rPr lang="en-US" b="1" dirty="0"/>
              <a:t>human intent and values</a:t>
            </a:r>
            <a:r>
              <a:rPr lang="en-US" dirty="0"/>
              <a:t>, not just text statistics.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RLHF</a:t>
            </a:r>
            <a:r>
              <a:rPr lang="en-US" dirty="0"/>
              <a:t> builds on instruction tuning by adding a </a:t>
            </a:r>
            <a:r>
              <a:rPr lang="en-US" i="1" dirty="0"/>
              <a:t>human preference layer</a:t>
            </a:r>
            <a:r>
              <a:rPr lang="en-US" dirty="0"/>
              <a:t>, optimizing the model’s responses to be not just correct, but </a:t>
            </a:r>
            <a:r>
              <a:rPr lang="en-US" i="1" dirty="0"/>
              <a:t>helpful, safe, and aligned with human intent</a:t>
            </a:r>
            <a:endParaRPr lang="nl-BE" dirty="0"/>
          </a:p>
          <a:p>
            <a:endParaRPr lang="en-US" dirty="0"/>
          </a:p>
          <a:p>
            <a:endParaRPr lang="nl-BE" dirty="0"/>
          </a:p>
        </p:txBody>
      </p:sp>
      <p:sp>
        <p:nvSpPr>
          <p:cNvPr id="4" name="Slide Number Placeholder 3">
            <a:extLst>
              <a:ext uri="{FF2B5EF4-FFF2-40B4-BE49-F238E27FC236}">
                <a16:creationId xmlns:a16="http://schemas.microsoft.com/office/drawing/2014/main" id="{7F606417-C401-6441-F22C-E80F515ADED5}"/>
              </a:ext>
            </a:extLst>
          </p:cNvPr>
          <p:cNvSpPr>
            <a:spLocks noGrp="1"/>
          </p:cNvSpPr>
          <p:nvPr>
            <p:ph type="sldNum" sz="quarter" idx="5"/>
          </p:nvPr>
        </p:nvSpPr>
        <p:spPr/>
        <p:txBody>
          <a:bodyPr/>
          <a:lstStyle/>
          <a:p>
            <a:fld id="{FB1BED02-5B17-F240-BA3D-A18F101907BD}" type="slidenum">
              <a:rPr lang="en-BE" smtClean="0"/>
              <a:t>76</a:t>
            </a:fld>
            <a:endParaRPr lang="en-BE"/>
          </a:p>
        </p:txBody>
      </p:sp>
    </p:spTree>
    <p:extLst>
      <p:ext uri="{BB962C8B-B14F-4D97-AF65-F5344CB8AC3E}">
        <p14:creationId xmlns:p14="http://schemas.microsoft.com/office/powerpoint/2010/main" val="20447743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Reinforcement Learning from Human Feedback (RLHF)</a:t>
            </a:r>
          </a:p>
          <a:p>
            <a:r>
              <a:rPr lang="en-US" i="0" dirty="0"/>
              <a:t>Builds on instruction tuning.</a:t>
            </a:r>
          </a:p>
          <a:p>
            <a:r>
              <a:rPr lang="en-US" i="0" dirty="0"/>
              <a:t>Human evaluators </a:t>
            </a:r>
            <a:r>
              <a:rPr lang="en-US" b="1" i="0" dirty="0"/>
              <a:t>rank or score</a:t>
            </a:r>
            <a:r>
              <a:rPr lang="en-US" i="0" dirty="0"/>
              <a:t> model responses to prompts.</a:t>
            </a:r>
          </a:p>
          <a:p>
            <a:r>
              <a:rPr lang="en-US" i="0" dirty="0"/>
              <a:t>A reward model is trained on those rankings, and the base model is fine-tuned to maximize that reward using reinforcement learning</a:t>
            </a:r>
          </a:p>
        </p:txBody>
      </p:sp>
      <p:sp>
        <p:nvSpPr>
          <p:cNvPr id="4" name="Slide Number Placeholder 3"/>
          <p:cNvSpPr>
            <a:spLocks noGrp="1"/>
          </p:cNvSpPr>
          <p:nvPr>
            <p:ph type="sldNum" sz="quarter" idx="5"/>
          </p:nvPr>
        </p:nvSpPr>
        <p:spPr/>
        <p:txBody>
          <a:bodyPr/>
          <a:lstStyle/>
          <a:p>
            <a:fld id="{FB1BED02-5B17-F240-BA3D-A18F101907BD}" type="slidenum">
              <a:rPr lang="en-BE" smtClean="0"/>
              <a:t>77</a:t>
            </a:fld>
            <a:endParaRPr lang="en-BE"/>
          </a:p>
        </p:txBody>
      </p:sp>
    </p:spTree>
    <p:extLst>
      <p:ext uri="{BB962C8B-B14F-4D97-AF65-F5344CB8AC3E}">
        <p14:creationId xmlns:p14="http://schemas.microsoft.com/office/powerpoint/2010/main" val="14729861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what kind of information you want — e.g., syntactic (lower) or semantic (higher).</a:t>
            </a:r>
          </a:p>
          <a:p>
            <a:r>
              <a:rPr lang="en-US" dirty="0"/>
              <a:t>The final layer’s activations are often used for </a:t>
            </a:r>
            <a:r>
              <a:rPr lang="en-US" b="1" dirty="0"/>
              <a:t>prediction</a:t>
            </a:r>
            <a:r>
              <a:rPr lang="en-US" dirty="0"/>
              <a:t>, but intermediate layers can be valuable for </a:t>
            </a:r>
            <a:r>
              <a:rPr lang="en-US" b="1" dirty="0"/>
              <a:t>analysis, transfer learning, or semantic similarity tasks</a:t>
            </a:r>
            <a:r>
              <a:rPr lang="en-US" dirty="0"/>
              <a:t>.</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78</a:t>
            </a:fld>
            <a:endParaRPr lang="en-BE"/>
          </a:p>
        </p:txBody>
      </p:sp>
    </p:spTree>
    <p:extLst>
      <p:ext uri="{BB962C8B-B14F-4D97-AF65-F5344CB8AC3E}">
        <p14:creationId xmlns:p14="http://schemas.microsoft.com/office/powerpoint/2010/main" val="84255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NLP has gone through several </a:t>
            </a:r>
            <a:r>
              <a:rPr lang="en-US" b="1" dirty="0"/>
              <a:t>major paradigm shifts. </a:t>
            </a:r>
            <a:r>
              <a:rPr lang="en-US" dirty="0"/>
              <a:t>Each step listed corresponds to a </a:t>
            </a:r>
            <a:r>
              <a:rPr lang="en-US" b="1" dirty="0"/>
              <a:t>fundamental change</a:t>
            </a:r>
            <a:r>
              <a:rPr lang="en-US" dirty="0"/>
              <a:t> in </a:t>
            </a:r>
            <a:r>
              <a:rPr lang="en-US" i="1" dirty="0"/>
              <a:t>how</a:t>
            </a:r>
            <a:r>
              <a:rPr lang="en-US" dirty="0"/>
              <a:t> NLP problems were approached, </a:t>
            </a:r>
            <a:r>
              <a:rPr lang="en-US" i="1" dirty="0"/>
              <a:t>what kind of representations were used</a:t>
            </a:r>
            <a:r>
              <a:rPr lang="en-US" dirty="0"/>
              <a:t>, and </a:t>
            </a:r>
            <a:r>
              <a:rPr lang="en-US" i="1" dirty="0"/>
              <a:t>what capabilities became possible</a:t>
            </a:r>
            <a:r>
              <a:rPr lang="en-US" dirty="0"/>
              <a:t>.</a:t>
            </a:r>
          </a:p>
          <a:p>
            <a:endParaRPr lang="en-US" dirty="0"/>
          </a:p>
          <a:p>
            <a:r>
              <a:rPr lang="en-US" dirty="0"/>
              <a:t>What shifted?</a:t>
            </a:r>
            <a:br>
              <a:rPr lang="en-US" dirty="0"/>
            </a:br>
            <a:r>
              <a:rPr lang="en-US" dirty="0"/>
              <a:t>Frequency → Embeddings	From discrete to distributed representations</a:t>
            </a:r>
          </a:p>
          <a:p>
            <a:r>
              <a:rPr lang="en-US" dirty="0"/>
              <a:t>Embeddings → RNN/LSTM	From word-level to sequence-level modeling</a:t>
            </a:r>
            <a:br>
              <a:rPr lang="en-US" dirty="0"/>
            </a:br>
            <a:r>
              <a:rPr lang="en-US" dirty="0"/>
              <a:t>RNN → </a:t>
            </a:r>
            <a:r>
              <a:rPr lang="en-US" i="0" dirty="0"/>
              <a:t>Seq2Seq + attention	From fixed architecture to flexible encoder–decoder</a:t>
            </a:r>
          </a:p>
          <a:p>
            <a:r>
              <a:rPr lang="en-US" i="0" dirty="0"/>
              <a:t>Seq2Seq → Pre-trained LMs	From task-specific training to universal pre-training</a:t>
            </a:r>
          </a:p>
          <a:p>
            <a:r>
              <a:rPr lang="en-US" i="0" dirty="0"/>
              <a:t>LMs → Transformers + LLMs	From sequential computation to parallel attention, from task models to general-purpose foundation models, introduction of agentic AI</a:t>
            </a:r>
          </a:p>
          <a:p>
            <a:endParaRPr lang="en-US" dirty="0"/>
          </a:p>
          <a:p>
            <a:endParaRPr lang="nl-BE" dirty="0"/>
          </a:p>
          <a:p>
            <a:r>
              <a:rPr lang="en-US" b="1" dirty="0"/>
              <a:t>1. </a:t>
            </a:r>
            <a:r>
              <a:rPr lang="en-US" b="1" i="1" dirty="0"/>
              <a:t>The Feature Engineering Era</a:t>
            </a:r>
            <a:endParaRPr lang="en-US" b="1" dirty="0"/>
          </a:p>
          <a:p>
            <a:r>
              <a:rPr lang="en-US" b="1" dirty="0"/>
              <a:t>Paradigm:</a:t>
            </a:r>
            <a:endParaRPr lang="en-US" dirty="0"/>
          </a:p>
          <a:p>
            <a:r>
              <a:rPr lang="en-US" dirty="0"/>
              <a:t>Represent text using </a:t>
            </a:r>
            <a:r>
              <a:rPr lang="en-US" b="1" dirty="0"/>
              <a:t>hand-crafted statistical features</a:t>
            </a:r>
            <a:r>
              <a:rPr lang="en-US" dirty="0"/>
              <a:t>.</a:t>
            </a:r>
          </a:p>
          <a:p>
            <a:r>
              <a:rPr lang="en-US" dirty="0"/>
              <a:t>Bag-of-Words ignores word order; TF-IDF adds weighting but still no semantics.</a:t>
            </a:r>
          </a:p>
          <a:p>
            <a:r>
              <a:rPr lang="en-US" b="1" dirty="0"/>
              <a:t>Shift:</a:t>
            </a:r>
            <a:endParaRPr lang="en-US" dirty="0"/>
          </a:p>
          <a:p>
            <a:r>
              <a:rPr lang="en-US" dirty="0"/>
              <a:t>Enabled early document classification, search, and clustering.</a:t>
            </a:r>
          </a:p>
          <a:p>
            <a:r>
              <a:rPr lang="en-US" dirty="0"/>
              <a:t>But models had no notion of meaning or similarity between words.</a:t>
            </a:r>
          </a:p>
          <a:p>
            <a:br>
              <a:rPr lang="en-US" dirty="0"/>
            </a:br>
            <a:endParaRPr lang="en-US" dirty="0"/>
          </a:p>
          <a:p>
            <a:r>
              <a:rPr lang="en-US" b="1" dirty="0"/>
              <a:t>2. </a:t>
            </a:r>
            <a:r>
              <a:rPr lang="en-US" b="1" i="1" dirty="0"/>
              <a:t>The Distributional Semantics Era</a:t>
            </a:r>
            <a:endParaRPr lang="en-US" b="1" dirty="0"/>
          </a:p>
          <a:p>
            <a:r>
              <a:rPr lang="en-US" b="1" dirty="0"/>
              <a:t>Paradigm:</a:t>
            </a:r>
            <a:endParaRPr lang="en-US" dirty="0"/>
          </a:p>
          <a:p>
            <a:r>
              <a:rPr lang="en-US" dirty="0"/>
              <a:t>Learn </a:t>
            </a:r>
            <a:r>
              <a:rPr lang="en-US" b="1" dirty="0"/>
              <a:t>dense, low-dimensional vectors</a:t>
            </a:r>
            <a:r>
              <a:rPr lang="en-US" dirty="0"/>
              <a:t> capturing word meaning.</a:t>
            </a:r>
          </a:p>
          <a:p>
            <a:r>
              <a:rPr lang="en-US" dirty="0"/>
              <a:t>Words in similar contexts → close in vector space.</a:t>
            </a:r>
          </a:p>
          <a:p>
            <a:r>
              <a:rPr lang="en-US" b="1" dirty="0"/>
              <a:t>Shift:</a:t>
            </a:r>
            <a:endParaRPr lang="en-US" dirty="0"/>
          </a:p>
          <a:p>
            <a:r>
              <a:rPr lang="en-US" dirty="0"/>
              <a:t>Introduced </a:t>
            </a:r>
            <a:r>
              <a:rPr lang="en-US" i="1" dirty="0"/>
              <a:t>meaningful</a:t>
            </a:r>
            <a:r>
              <a:rPr lang="en-US" dirty="0"/>
              <a:t> representations based on co-occurrence or prediction.</a:t>
            </a:r>
          </a:p>
          <a:p>
            <a:r>
              <a:rPr lang="en-US" dirty="0"/>
              <a:t>Still </a:t>
            </a:r>
            <a:r>
              <a:rPr lang="en-US" b="1" dirty="0"/>
              <a:t>static embeddings</a:t>
            </a:r>
            <a:r>
              <a:rPr lang="en-US" dirty="0"/>
              <a:t> (one vector per word).</a:t>
            </a:r>
          </a:p>
          <a:p>
            <a:r>
              <a:rPr lang="en-US" dirty="0"/>
              <a:t>First major move away from manual features.</a:t>
            </a:r>
          </a:p>
          <a:p>
            <a:br>
              <a:rPr lang="en-US" dirty="0"/>
            </a:br>
            <a:endParaRPr lang="en-US" dirty="0"/>
          </a:p>
          <a:p>
            <a:r>
              <a:rPr lang="en-US" b="1" dirty="0"/>
              <a:t>3. </a:t>
            </a:r>
            <a:r>
              <a:rPr lang="en-US" b="1" i="1" dirty="0"/>
              <a:t>The Sequence Modeling Era</a:t>
            </a:r>
            <a:endParaRPr lang="en-US" b="1" dirty="0"/>
          </a:p>
          <a:p>
            <a:r>
              <a:rPr lang="en-US" b="1" dirty="0"/>
              <a:t>Paradigm:</a:t>
            </a:r>
            <a:endParaRPr lang="en-US" dirty="0"/>
          </a:p>
          <a:p>
            <a:r>
              <a:rPr lang="en-US" dirty="0"/>
              <a:t>Treat language as a </a:t>
            </a:r>
            <a:r>
              <a:rPr lang="en-US" b="1" dirty="0"/>
              <a:t>sequence</a:t>
            </a:r>
            <a:r>
              <a:rPr lang="en-US" dirty="0"/>
              <a:t>.</a:t>
            </a:r>
          </a:p>
          <a:p>
            <a:r>
              <a:rPr lang="en-US" dirty="0"/>
              <a:t>RNNs model sequential dependencies; LSTMs address long-term memory limitations.</a:t>
            </a:r>
          </a:p>
          <a:p>
            <a:r>
              <a:rPr lang="en-US" b="1" dirty="0"/>
              <a:t>Shift:</a:t>
            </a:r>
            <a:endParaRPr lang="en-US" dirty="0"/>
          </a:p>
          <a:p>
            <a:r>
              <a:rPr lang="en-US" dirty="0"/>
              <a:t>Enabled neural </a:t>
            </a:r>
            <a:r>
              <a:rPr lang="en-US" b="1" dirty="0"/>
              <a:t>language models</a:t>
            </a:r>
            <a:r>
              <a:rPr lang="en-US" dirty="0"/>
              <a:t>, sentiment analysis, POS tagging, NER.</a:t>
            </a:r>
          </a:p>
          <a:p>
            <a:r>
              <a:rPr lang="en-US" dirty="0"/>
              <a:t>Still struggled with long-range dependencies and slow training.</a:t>
            </a:r>
          </a:p>
          <a:p>
            <a:br>
              <a:rPr lang="en-US" dirty="0"/>
            </a:br>
            <a:endParaRPr lang="en-US" dirty="0"/>
          </a:p>
          <a:p>
            <a:r>
              <a:rPr lang="en-US" b="1" dirty="0"/>
              <a:t>4. </a:t>
            </a:r>
            <a:r>
              <a:rPr lang="en-US" b="1" i="1" dirty="0"/>
              <a:t>The Neural Translation Era</a:t>
            </a:r>
            <a:endParaRPr lang="en-US" b="1" dirty="0"/>
          </a:p>
          <a:p>
            <a:r>
              <a:rPr lang="en-US" b="1" dirty="0"/>
              <a:t>Paradigm:</a:t>
            </a:r>
            <a:endParaRPr lang="en-US" dirty="0"/>
          </a:p>
          <a:p>
            <a:r>
              <a:rPr lang="en-US" dirty="0"/>
              <a:t>Encoder–decoder architecture for </a:t>
            </a:r>
            <a:r>
              <a:rPr lang="en-US" b="1" dirty="0" err="1"/>
              <a:t>input→output</a:t>
            </a:r>
            <a:r>
              <a:rPr lang="en-US" b="1" dirty="0"/>
              <a:t> sequence transformation</a:t>
            </a:r>
            <a:r>
              <a:rPr lang="en-US" dirty="0"/>
              <a:t>.</a:t>
            </a:r>
          </a:p>
          <a:p>
            <a:r>
              <a:rPr lang="en-US" dirty="0"/>
              <a:t>Attention improves handling of long sequences.</a:t>
            </a:r>
          </a:p>
          <a:p>
            <a:r>
              <a:rPr lang="en-US" b="1" dirty="0"/>
              <a:t>Shift:</a:t>
            </a:r>
            <a:endParaRPr lang="en-US" dirty="0"/>
          </a:p>
          <a:p>
            <a:r>
              <a:rPr lang="en-US" dirty="0"/>
              <a:t>Dramatically improved machine translation, summarization, question answering.</a:t>
            </a:r>
          </a:p>
          <a:p>
            <a:r>
              <a:rPr lang="en-US" dirty="0"/>
              <a:t>Laid the groundwork for transformers.</a:t>
            </a:r>
          </a:p>
          <a:p>
            <a:br>
              <a:rPr lang="en-US" dirty="0"/>
            </a:br>
            <a:endParaRPr lang="en-US" dirty="0"/>
          </a:p>
          <a:p>
            <a:r>
              <a:rPr lang="en-US" b="1" dirty="0"/>
              <a:t>5. </a:t>
            </a:r>
            <a:r>
              <a:rPr lang="en-US" b="1" i="1" dirty="0"/>
              <a:t>The Contextual Embedding Era</a:t>
            </a:r>
            <a:endParaRPr lang="en-US" b="1" dirty="0"/>
          </a:p>
          <a:p>
            <a:r>
              <a:rPr lang="en-US" b="1" dirty="0"/>
              <a:t>Paradigm:</a:t>
            </a:r>
            <a:endParaRPr lang="en-US" dirty="0"/>
          </a:p>
          <a:p>
            <a:r>
              <a:rPr lang="en-US" dirty="0"/>
              <a:t>Represent each word </a:t>
            </a:r>
            <a:r>
              <a:rPr lang="en-US" b="1" dirty="0"/>
              <a:t>differently depending on context</a:t>
            </a:r>
            <a:r>
              <a:rPr lang="en-US" dirty="0"/>
              <a:t>.</a:t>
            </a:r>
          </a:p>
          <a:p>
            <a:r>
              <a:rPr lang="en-US" dirty="0"/>
              <a:t>Pre-train models on massive text corpora, then fine-tune.</a:t>
            </a:r>
          </a:p>
          <a:p>
            <a:r>
              <a:rPr lang="en-US" b="1" dirty="0"/>
              <a:t>Shift:</a:t>
            </a:r>
            <a:endParaRPr lang="en-US" dirty="0"/>
          </a:p>
          <a:p>
            <a:r>
              <a:rPr lang="en-US" dirty="0"/>
              <a:t>Moved from task-specific models to </a:t>
            </a:r>
            <a:r>
              <a:rPr lang="en-US" b="1" dirty="0"/>
              <a:t>transfer learning</a:t>
            </a:r>
            <a:r>
              <a:rPr lang="en-US" dirty="0"/>
              <a:t> in NLP.</a:t>
            </a:r>
          </a:p>
          <a:p>
            <a:r>
              <a:rPr lang="en-US" dirty="0"/>
              <a:t>Contextualized understanding emerges.</a:t>
            </a:r>
          </a:p>
          <a:p>
            <a:br>
              <a:rPr lang="en-US" dirty="0"/>
            </a:br>
            <a:endParaRPr lang="en-US" dirty="0"/>
          </a:p>
          <a:p>
            <a:r>
              <a:rPr lang="en-US" b="1" dirty="0"/>
              <a:t>6. </a:t>
            </a:r>
            <a:r>
              <a:rPr lang="en-US" b="1" i="1" dirty="0"/>
              <a:t>The Foundation Model Era</a:t>
            </a:r>
            <a:endParaRPr lang="en-US" b="1" dirty="0"/>
          </a:p>
          <a:p>
            <a:r>
              <a:rPr lang="en-US" b="1" dirty="0"/>
              <a:t>Paradigm:</a:t>
            </a:r>
            <a:endParaRPr lang="en-US" dirty="0"/>
          </a:p>
          <a:p>
            <a:r>
              <a:rPr lang="en-US" dirty="0"/>
              <a:t>Fully attention-based architecture; parallelizable; handles long-range dependencies.</a:t>
            </a:r>
          </a:p>
          <a:p>
            <a:r>
              <a:rPr lang="en-US" dirty="0"/>
              <a:t>Models like BERT, GPT, T5 scale to billions of parameters.</a:t>
            </a:r>
          </a:p>
          <a:p>
            <a:r>
              <a:rPr lang="en-US" b="1" dirty="0"/>
              <a:t>Shift:</a:t>
            </a:r>
            <a:endParaRPr lang="en-US" dirty="0"/>
          </a:p>
          <a:p>
            <a:r>
              <a:rPr lang="en-US" dirty="0"/>
              <a:t>Unified architecture for nearly all NLP tasks.</a:t>
            </a:r>
          </a:p>
          <a:p>
            <a:r>
              <a:rPr lang="en-US" dirty="0"/>
              <a:t>State-of-the-art performance across the board.</a:t>
            </a:r>
          </a:p>
          <a:p>
            <a:r>
              <a:rPr lang="en-US" dirty="0"/>
              <a:t>Introduction of </a:t>
            </a:r>
            <a:r>
              <a:rPr lang="en-US" b="1" dirty="0"/>
              <a:t>agentic AI</a:t>
            </a:r>
            <a:r>
              <a:rPr lang="en-US" dirty="0"/>
              <a:t>, prompting, in-context learning, and tool use.</a:t>
            </a:r>
            <a:br>
              <a:rPr lang="en-US" dirty="0"/>
            </a:br>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9</a:t>
            </a:fld>
            <a:endParaRPr lang="en-BE"/>
          </a:p>
        </p:txBody>
      </p:sp>
    </p:spTree>
    <p:extLst>
      <p:ext uri="{BB962C8B-B14F-4D97-AF65-F5344CB8AC3E}">
        <p14:creationId xmlns:p14="http://schemas.microsoft.com/office/powerpoint/2010/main" val="9775634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79</a:t>
            </a:fld>
            <a:endParaRPr lang="en-BE"/>
          </a:p>
        </p:txBody>
      </p:sp>
    </p:spTree>
    <p:extLst>
      <p:ext uri="{BB962C8B-B14F-4D97-AF65-F5344CB8AC3E}">
        <p14:creationId xmlns:p14="http://schemas.microsoft.com/office/powerpoint/2010/main" val="2371591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Memory Bottleneck → Distributed Attention</a:t>
            </a:r>
          </a:p>
          <a:p>
            <a:r>
              <a:rPr lang="en-US" dirty="0"/>
              <a:t>RNNs store all context in a single hidden state (limited capacity).</a:t>
            </a:r>
          </a:p>
          <a:p>
            <a:r>
              <a:rPr lang="en-US" dirty="0"/>
              <a:t>Transformers use </a:t>
            </a:r>
            <a:r>
              <a:rPr lang="en-US" b="1" dirty="0"/>
              <a:t>attention weights</a:t>
            </a:r>
            <a:r>
              <a:rPr lang="en-US" dirty="0"/>
              <a:t> to distribute memory across all tokens.</a:t>
            </a:r>
          </a:p>
          <a:p>
            <a:r>
              <a:rPr lang="en-US" dirty="0"/>
              <a:t>Each word can “remember” relevant words directly — no single memory to forget or overwrite.</a:t>
            </a:r>
          </a:p>
          <a:p>
            <a:r>
              <a:rPr lang="en-US" b="1" dirty="0"/>
              <a:t>Long-Term Dependencies → Global Context</a:t>
            </a:r>
          </a:p>
          <a:p>
            <a:r>
              <a:rPr lang="en-US" dirty="0"/>
              <a:t>LSTMs fade over long distances, even with gates.</a:t>
            </a:r>
          </a:p>
          <a:p>
            <a:r>
              <a:rPr lang="en-US" dirty="0"/>
              <a:t>Self-attention links </a:t>
            </a:r>
            <a:r>
              <a:rPr lang="en-US" i="1" dirty="0"/>
              <a:t>every word</a:t>
            </a:r>
            <a:r>
              <a:rPr lang="en-US" dirty="0"/>
              <a:t> to </a:t>
            </a:r>
            <a:r>
              <a:rPr lang="en-US" i="1" dirty="0"/>
              <a:t>every other word</a:t>
            </a:r>
            <a:r>
              <a:rPr lang="en-US" dirty="0"/>
              <a:t>, regardless of distance.</a:t>
            </a:r>
          </a:p>
          <a:p>
            <a:r>
              <a:rPr lang="en-US" dirty="0"/>
              <a:t>Captures long-range syntax (e.g., subject–verb agreement) and semantic relations (e.g., coreference).</a:t>
            </a:r>
          </a:p>
          <a:p>
            <a:r>
              <a:rPr lang="en-US" b="1" dirty="0"/>
              <a:t>Sequential Processing → Parallel Computation</a:t>
            </a:r>
          </a:p>
          <a:p>
            <a:r>
              <a:rPr lang="en-US" dirty="0"/>
              <a:t>RNNs process one word at a time — slow and hard to scale.</a:t>
            </a:r>
          </a:p>
          <a:p>
            <a:r>
              <a:rPr lang="en-US" dirty="0"/>
              <a:t>Transformers process </a:t>
            </a:r>
            <a:r>
              <a:rPr lang="en-US" b="1" dirty="0"/>
              <a:t>all tokens simultaneously</a:t>
            </a:r>
            <a:r>
              <a:rPr lang="en-US" dirty="0"/>
              <a:t> through attention + feedforward layers.</a:t>
            </a:r>
          </a:p>
          <a:p>
            <a:r>
              <a:rPr lang="en-US" dirty="0"/>
              <a:t>Enables </a:t>
            </a:r>
            <a:r>
              <a:rPr lang="en-US" b="1" dirty="0"/>
              <a:t>massive parallelization</a:t>
            </a:r>
            <a:r>
              <a:rPr lang="en-US" dirty="0"/>
              <a:t> and large-scale training on GPUs.</a:t>
            </a:r>
          </a:p>
          <a:p>
            <a:r>
              <a:rPr lang="en-US" b="1" dirty="0"/>
              <a:t>Limited Expressiveness → Feedforward Layers</a:t>
            </a:r>
          </a:p>
          <a:p>
            <a:r>
              <a:rPr lang="en-US" dirty="0"/>
              <a:t>Each token’s attention output is passed through small </a:t>
            </a:r>
            <a:r>
              <a:rPr lang="en-US" b="1" dirty="0"/>
              <a:t>feedforward networks</a:t>
            </a:r>
            <a:r>
              <a:rPr lang="en-US" dirty="0"/>
              <a:t>,</a:t>
            </a:r>
            <a:br>
              <a:rPr lang="en-US" dirty="0"/>
            </a:br>
            <a:r>
              <a:rPr lang="en-US" dirty="0"/>
              <a:t>allowing nonlinear transformations and richer feature combinations.</a:t>
            </a:r>
          </a:p>
          <a:p>
            <a:endParaRPr lang="en-US" b="1" dirty="0"/>
          </a:p>
          <a:p>
            <a:endParaRPr lang="en-US" b="1" dirty="0"/>
          </a:p>
          <a:p>
            <a:r>
              <a:rPr lang="en-US" b="1" dirty="0"/>
              <a:t>Memory Problem → Solved by Self-Attention</a:t>
            </a:r>
          </a:p>
          <a:p>
            <a:r>
              <a:rPr lang="en-US" b="1" dirty="0"/>
              <a:t>LSTM issue:</a:t>
            </a:r>
            <a:endParaRPr lang="en-US" dirty="0"/>
          </a:p>
          <a:p>
            <a:r>
              <a:rPr lang="en-US" dirty="0"/>
              <a:t>One hidden state must carry </a:t>
            </a:r>
            <a:r>
              <a:rPr lang="en-US" i="1" dirty="0"/>
              <a:t>all</a:t>
            </a:r>
            <a:r>
              <a:rPr lang="en-US" dirty="0"/>
              <a:t> past information — limited capacity</a:t>
            </a:r>
          </a:p>
          <a:p>
            <a:r>
              <a:rPr lang="en-US" dirty="0"/>
              <a:t>Older context easily forgotten or overwritten</a:t>
            </a:r>
          </a:p>
          <a:p>
            <a:r>
              <a:rPr lang="en-US" b="1" dirty="0"/>
              <a:t>Transformer solution:</a:t>
            </a:r>
            <a:endParaRPr lang="en-US" dirty="0"/>
          </a:p>
          <a:p>
            <a:r>
              <a:rPr lang="en-US" dirty="0"/>
              <a:t>Each word can </a:t>
            </a:r>
            <a:r>
              <a:rPr lang="en-US" b="1" dirty="0"/>
              <a:t>attend directly</a:t>
            </a:r>
            <a:r>
              <a:rPr lang="en-US" dirty="0"/>
              <a:t> to </a:t>
            </a:r>
            <a:r>
              <a:rPr lang="en-US" i="1" dirty="0"/>
              <a:t>any other word</a:t>
            </a:r>
            <a:r>
              <a:rPr lang="en-US" dirty="0"/>
              <a:t> in the sequence</a:t>
            </a:r>
          </a:p>
          <a:p>
            <a:r>
              <a:rPr lang="en-US" dirty="0"/>
              <a:t>No single memory bottleneck — information flows freely through </a:t>
            </a:r>
            <a:r>
              <a:rPr lang="en-US" b="1" dirty="0"/>
              <a:t>attention weights</a:t>
            </a:r>
            <a:br>
              <a:rPr lang="en-US" dirty="0"/>
            </a:br>
            <a:r>
              <a:rPr lang="en-US" i="1" dirty="0"/>
              <a:t>Effect:</a:t>
            </a:r>
            <a:r>
              <a:rPr lang="en-US" dirty="0"/>
              <a:t> Model can recall relevant context anywhere in the text.</a:t>
            </a:r>
          </a:p>
          <a:p>
            <a:br>
              <a:rPr lang="en-US" dirty="0"/>
            </a:br>
            <a:endParaRPr lang="en-US" dirty="0"/>
          </a:p>
          <a:p>
            <a:r>
              <a:rPr lang="en-US" b="1" dirty="0"/>
              <a:t>Sequential Processing → Solved by Parallelization</a:t>
            </a:r>
          </a:p>
          <a:p>
            <a:r>
              <a:rPr lang="en-US" b="1" dirty="0"/>
              <a:t>LSTM issue:</a:t>
            </a:r>
            <a:endParaRPr lang="en-US" dirty="0"/>
          </a:p>
          <a:p>
            <a:r>
              <a:rPr lang="en-US" dirty="0"/>
              <a:t>Processes one word at a time — output of step </a:t>
            </a:r>
            <a:r>
              <a:rPr lang="en-US" i="1" dirty="0"/>
              <a:t>t</a:t>
            </a:r>
            <a:r>
              <a:rPr lang="en-US" dirty="0"/>
              <a:t> feeds into step </a:t>
            </a:r>
            <a:r>
              <a:rPr lang="en-US" i="1" dirty="0"/>
              <a:t>t+1</a:t>
            </a:r>
            <a:endParaRPr lang="en-US" dirty="0"/>
          </a:p>
          <a:p>
            <a:r>
              <a:rPr lang="en-US" dirty="0"/>
              <a:t>Training and inference are </a:t>
            </a:r>
            <a:r>
              <a:rPr lang="en-US" b="1" dirty="0"/>
              <a:t>slow</a:t>
            </a:r>
            <a:r>
              <a:rPr lang="en-US" dirty="0"/>
              <a:t>, especially for long sequences</a:t>
            </a:r>
          </a:p>
          <a:p>
            <a:r>
              <a:rPr lang="en-US" b="1" dirty="0"/>
              <a:t>Transformer solution:</a:t>
            </a:r>
            <a:endParaRPr lang="en-US" dirty="0"/>
          </a:p>
          <a:p>
            <a:r>
              <a:rPr lang="en-US" dirty="0"/>
              <a:t>Processes </a:t>
            </a:r>
            <a:r>
              <a:rPr lang="en-US" b="1" dirty="0"/>
              <a:t>all tokens simultaneously</a:t>
            </a:r>
            <a:endParaRPr lang="en-US" dirty="0"/>
          </a:p>
          <a:p>
            <a:r>
              <a:rPr lang="en-US" dirty="0"/>
              <a:t>Self-attention lets each token interact with all others </a:t>
            </a:r>
            <a:r>
              <a:rPr lang="en-US" b="1" dirty="0"/>
              <a:t>in one step</a:t>
            </a:r>
            <a:br>
              <a:rPr lang="en-US" dirty="0"/>
            </a:br>
            <a:r>
              <a:rPr lang="en-US" i="1" dirty="0"/>
              <a:t>Effect:</a:t>
            </a:r>
            <a:r>
              <a:rPr lang="en-US" dirty="0"/>
              <a:t> Enables </a:t>
            </a:r>
            <a:r>
              <a:rPr lang="en-US" b="1" dirty="0"/>
              <a:t>massive parallel computation</a:t>
            </a:r>
            <a:r>
              <a:rPr lang="en-US" dirty="0"/>
              <a:t> on GPUs → </a:t>
            </a:r>
            <a:r>
              <a:rPr lang="en-US" i="1" dirty="0"/>
              <a:t>faster training and scaling.</a:t>
            </a:r>
            <a:endParaRPr lang="en-US" dirty="0"/>
          </a:p>
          <a:p>
            <a:br>
              <a:rPr lang="en-US" dirty="0"/>
            </a:br>
            <a:endParaRPr lang="en-US" dirty="0"/>
          </a:p>
          <a:p>
            <a:r>
              <a:rPr lang="en-US" b="1" dirty="0"/>
              <a:t>Long-Range Dependencies → Solved by Global Context</a:t>
            </a:r>
          </a:p>
          <a:p>
            <a:r>
              <a:rPr lang="en-US" b="1" dirty="0"/>
              <a:t>LSTM issue:</a:t>
            </a:r>
            <a:endParaRPr lang="en-US" dirty="0"/>
          </a:p>
          <a:p>
            <a:r>
              <a:rPr lang="en-US" dirty="0"/>
              <a:t>Memory fades with distance — long-range relationships are weak</a:t>
            </a:r>
          </a:p>
          <a:p>
            <a:r>
              <a:rPr lang="en-US" dirty="0"/>
              <a:t>Gradient issues limit how far dependencies can reach</a:t>
            </a:r>
          </a:p>
          <a:p>
            <a:r>
              <a:rPr lang="en-US" b="1" dirty="0"/>
              <a:t>Transformer solution:</a:t>
            </a:r>
            <a:endParaRPr lang="en-US" dirty="0"/>
          </a:p>
          <a:p>
            <a:r>
              <a:rPr lang="en-US" b="1" dirty="0"/>
              <a:t>Global self-attention:</a:t>
            </a:r>
            <a:r>
              <a:rPr lang="en-US" dirty="0"/>
              <a:t> every token has access to every other token’s representation</a:t>
            </a:r>
          </a:p>
          <a:p>
            <a:r>
              <a:rPr lang="en-US" dirty="0"/>
              <a:t>Can model relationships across entire paragraphs or documents</a:t>
            </a:r>
            <a:br>
              <a:rPr lang="en-US" dirty="0"/>
            </a:br>
            <a:r>
              <a:rPr lang="en-US" i="1" dirty="0"/>
              <a:t>Effect:</a:t>
            </a:r>
            <a:r>
              <a:rPr lang="en-US" dirty="0"/>
              <a:t> Captures </a:t>
            </a:r>
            <a:r>
              <a:rPr lang="en-US" b="1" dirty="0"/>
              <a:t>long-distance structure and meaning</a:t>
            </a:r>
            <a:r>
              <a:rPr lang="en-US" dirty="0"/>
              <a:t> with ease.</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80</a:t>
            </a:fld>
            <a:endParaRPr lang="en-BE"/>
          </a:p>
        </p:txBody>
      </p:sp>
    </p:spTree>
    <p:extLst>
      <p:ext uri="{BB962C8B-B14F-4D97-AF65-F5344CB8AC3E}">
        <p14:creationId xmlns:p14="http://schemas.microsoft.com/office/powerpoint/2010/main" val="23718226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325b7585caf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g325b7585caf_0_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Strengths of GPT-3 and Large Language Models</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1. Generalization Across Tasks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Few-shot and zero-shot learning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GPT-3 can perform tasks with minimal examples or instructions, reducing the need for task-specific training data.</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Broad task applicability</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Can handle diverse NLP tasks like translation, summarization, question answering, and code generation with a single architecture.</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2. Language Understanding</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Contextual understanding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Models long-range dependencies in text, enabling coherent responses and nuanced understanding.</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Multilingual capability</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Can understand and generate text in multiple languages without explicit training on every language.</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3. Scalability and Knowledge</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Pre-trained on vast data</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Encodes a large amount of general world knowledge from its training corpus, allowing it to answer a wide range of factual and conceptual queries.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Transfer learning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Fine-tuning GPT-3 for domain-specific tasks requires relatively little </a:t>
            </a:r>
            <a:r>
              <a:rPr lang="en-GB" sz="1300" dirty="0" err="1">
                <a:highlight>
                  <a:srgbClr val="FFFFFF"/>
                </a:highlight>
                <a:latin typeface="Roboto"/>
                <a:ea typeface="Roboto"/>
                <a:cs typeface="Roboto"/>
                <a:sym typeface="Roboto"/>
              </a:rPr>
              <a:t>labeled</a:t>
            </a:r>
            <a:r>
              <a:rPr lang="en-GB" sz="1300" dirty="0">
                <a:highlight>
                  <a:srgbClr val="FFFFFF"/>
                </a:highlight>
                <a:latin typeface="Roboto"/>
                <a:ea typeface="Roboto"/>
                <a:cs typeface="Roboto"/>
                <a:sym typeface="Roboto"/>
              </a:rPr>
              <a:t> data.</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4. Creativity and Flexibility</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Generative capabilities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Produces coherent and creative text outputs such as poetry, essays, code, and fictional narratives.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Adaptable tone and style</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Can mimic various writing styles and adjust the tone of responses based on user instructions.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5. Accessibility</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Ease of use</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Non-experts can interact with GPT-3 via natural language without specialized knowledge.</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Low setup cost for applications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Developers can integrate GPT-3 into applications via APIs without building models from scratch.</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6. Automation and Efficiency</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Enhanced productivity</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Automates repetitive tasks like drafting emails, generating code, and summarizing documents.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Rapid prototyping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Useful for brainstorming and generating content at scale.</a:t>
            </a:r>
            <a:endParaRPr sz="1300" dirty="0">
              <a:highlight>
                <a:srgbClr val="FFFFFF"/>
              </a:highlight>
              <a:latin typeface="Roboto"/>
              <a:ea typeface="Roboto"/>
              <a:cs typeface="Roboto"/>
              <a:sym typeface="Roboto"/>
            </a:endParaRPr>
          </a:p>
          <a:p>
            <a:pPr marL="914400" lvl="1" indent="-301625" algn="l" rtl="0">
              <a:lnSpc>
                <a:spcPct val="115000"/>
              </a:lnSpc>
              <a:spcBef>
                <a:spcPts val="0"/>
              </a:spcBef>
              <a:spcAft>
                <a:spcPts val="0"/>
              </a:spcAft>
              <a:buClr>
                <a:schemeClr val="dk1"/>
              </a:buClr>
              <a:buSzPts val="1150"/>
              <a:buFont typeface="Roboto"/>
              <a:buChar char="○"/>
            </a:pPr>
            <a:endParaRPr sz="1150" dirty="0">
              <a:highlight>
                <a:srgbClr val="FFFFFF"/>
              </a:highlight>
              <a:latin typeface="Roboto"/>
              <a:ea typeface="Roboto"/>
              <a:cs typeface="Roboto"/>
              <a:sym typeface="Roboto"/>
            </a:endParaRPr>
          </a:p>
          <a:p>
            <a:pPr marL="0" lvl="0" indent="0" algn="l" rtl="0">
              <a:spcBef>
                <a:spcPts val="1100"/>
              </a:spcBef>
              <a:spcAft>
                <a:spcPts val="0"/>
              </a:spcAft>
              <a:buNone/>
            </a:pPr>
            <a:endParaRPr dirty="0"/>
          </a:p>
        </p:txBody>
      </p:sp>
      <p:sp>
        <p:nvSpPr>
          <p:cNvPr id="767" name="Google Shape;767;g325b7585caf_0_1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81</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2687b70c55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g32687b70c55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Weaknesses of GPT-3 and Large Language Models</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1. Knowledge and Accuracy</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Outdated knowledge</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Limited to data available up to September 2021 (in GPT-3), missing recent events or developments.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Factual inaccuracies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Confidently generates incorrect or nonsensical answers due to its lack of understanding or hallucination.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Lack of domain specificity</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Struggles with tasks requiring deep domain knowledge or highly specialized expertise.</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2. Reasoning and Logical Consistency</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Weak logical reasoning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Struggles with complex multi-step reasoning, mathematical problems, or abstract logic.</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Inconsistent responses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May produce contradictory or contextually irrelevant answers in a single session.</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3. Bias and Ethical Concerns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Bias in training data</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Encodes societal biases present in its training corpus, leading to outputs that may reinforce stereotypes or prejudices.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Ethical risks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Can generate harmful, offensive, or misleading content if prompted incorrectly.</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Lack of moral grounding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Cannot make value-based decisions, potentially producing content that aligns with unethical prompts.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4. Context and Dependency Limitations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Limited memory</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Context is restricted to a fixed number of tokens (e.g., 2048 tokens in GPT-3), which limits its ability to handle long documents or maintain conversations over extended interactions.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No persistent understanding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Does not "remember" information shared across sessions unless specifically reintroduced.</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5. Performance Challenges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Computation costs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Inference and fine-tuning require significant computational resources, which can be expensive.</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Latency</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Serving responses for large models can introduce delays, especially for real-time applications.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6. Lack of True Understanding</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Shallow comprehension</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Generates outputs based on probabilistic patterns rather than true semantic understanding.</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Inability to verify or learn from feedback</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Cannot assess the correctness of its responses or update its internal knowledge dynamically.</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7. Ethical and Practical Risks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Misuse potential</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Can be exploited to create disinformation, spam, phishing attacks, or fake reviews.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Dependency risks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Over-reliance on LLMs may lead to reduced critical thinking or manual expertise in users.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Opportunities for Mitigation</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Knowledge updates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Integrate retrieval-augmented generation (RAG) to combine pre-trained LLMs with external knowledge bases.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Bias reduction</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Employ human-in-the-loop fine-tuning and adversarial testing to reduce harmful biases.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Enhanced reasoning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Use hybrid models that integrate symbolic reasoning or structured knowledge graphs.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Visualizing the Trade-offs</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650" b="1" dirty="0">
                <a:highlight>
                  <a:srgbClr val="FFFFFF"/>
                </a:highlight>
                <a:latin typeface="Roboto"/>
                <a:ea typeface="Roboto"/>
                <a:cs typeface="Roboto"/>
                <a:sym typeface="Roboto"/>
              </a:rPr>
              <a:t>Strengths:</a:t>
            </a:r>
            <a:endParaRPr sz="165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Productivity and automation.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General-purpose adaptability.</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Creative and generative capabilities.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650" b="1" dirty="0">
                <a:highlight>
                  <a:srgbClr val="FFFFFF"/>
                </a:highlight>
                <a:latin typeface="Roboto"/>
                <a:ea typeface="Roboto"/>
                <a:cs typeface="Roboto"/>
                <a:sym typeface="Roboto"/>
              </a:rPr>
              <a:t>Weaknesses:</a:t>
            </a:r>
            <a:endParaRPr sz="165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Accuracy and reliability issues.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Ethical concerns.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Limitations in deep reasoning.</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dirty="0">
                <a:highlight>
                  <a:srgbClr val="FFFFFF"/>
                </a:highlight>
                <a:latin typeface="Roboto"/>
                <a:ea typeface="Roboto"/>
                <a:cs typeface="Roboto"/>
                <a:sym typeface="Roboto"/>
              </a:rPr>
              <a:t>By presenting both strengths and weaknesses, your audience can better appreciate the immense potential of LLMs like GPT-3, while</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300" dirty="0">
                <a:highlight>
                  <a:srgbClr val="FFFFFF"/>
                </a:highlight>
                <a:latin typeface="Roboto"/>
                <a:ea typeface="Roboto"/>
                <a:cs typeface="Roboto"/>
                <a:sym typeface="Roboto"/>
              </a:rPr>
              <a:t>You're right—spurious correlations are an important issue with large language models like GPT-3, and I appreciate the opportunity to elaborate. Here's why I didn't explicitly mention them earlier and how they fit into the discussion of LLM weaknesses.</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Why Spurious Correlations Weren't Explicitly Mentioned</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Implicit Inclusion in "Bias and Ethical Concerns"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Spurious correlations often arise from biases or patterns in the training data. In the earlier list, this was implicitly covered under </a:t>
            </a:r>
            <a:r>
              <a:rPr lang="en-GB" sz="1300" b="1" dirty="0">
                <a:highlight>
                  <a:srgbClr val="FFFFFF"/>
                </a:highlight>
                <a:latin typeface="Roboto"/>
                <a:ea typeface="Roboto"/>
                <a:cs typeface="Roboto"/>
                <a:sym typeface="Roboto"/>
              </a:rPr>
              <a:t>bias in training data</a:t>
            </a:r>
            <a:r>
              <a:rPr lang="en-GB" sz="1300" dirty="0">
                <a:highlight>
                  <a:srgbClr val="FFFFFF"/>
                </a:highlight>
                <a:latin typeface="Roboto"/>
                <a:ea typeface="Roboto"/>
                <a:cs typeface="Roboto"/>
                <a:sym typeface="Roboto"/>
              </a:rPr>
              <a:t> and </a:t>
            </a:r>
            <a:r>
              <a:rPr lang="en-GB" sz="1300" b="1" dirty="0">
                <a:highlight>
                  <a:srgbClr val="FFFFFF"/>
                </a:highlight>
                <a:latin typeface="Roboto"/>
                <a:ea typeface="Roboto"/>
                <a:cs typeface="Roboto"/>
                <a:sym typeface="Roboto"/>
              </a:rPr>
              <a:t>factual inaccuracies</a:t>
            </a:r>
            <a:r>
              <a:rPr lang="en-GB" sz="1300" dirty="0">
                <a:highlight>
                  <a:srgbClr val="FFFFFF"/>
                </a:highlight>
                <a:latin typeface="Roboto"/>
                <a:ea typeface="Roboto"/>
                <a:cs typeface="Roboto"/>
                <a:sym typeface="Roboto"/>
              </a:rPr>
              <a:t>, but they deserve more explicit attention.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Focus on General Weaknesses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The earlier list aimed to broadly categorize weaknesses for an audience potentially less familiar with specific technical issues like spurious correlations. Spurious correlations are more technical and specific, so they might not have been immediately obvious in a general overview.</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What Are Spurious Correlations in LLMs?</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300" dirty="0">
                <a:highlight>
                  <a:srgbClr val="FFFFFF"/>
                </a:highlight>
                <a:latin typeface="Roboto"/>
                <a:ea typeface="Roboto"/>
                <a:cs typeface="Roboto"/>
                <a:sym typeface="Roboto"/>
              </a:rPr>
              <a:t>Spurious correlations occur when a model picks up relationships in the data that are statistically present but not causally or logically valid. GPT-3, like other LLMs, learns from massive amounts of text, and during training, it may detect patterns that exist purely due to chance or overrepresentation in the data.</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300" dirty="0">
                <a:highlight>
                  <a:srgbClr val="FFFFFF"/>
                </a:highlight>
                <a:latin typeface="Roboto"/>
                <a:ea typeface="Roboto"/>
                <a:cs typeface="Roboto"/>
                <a:sym typeface="Roboto"/>
              </a:rPr>
              <a:t>For example:</a:t>
            </a:r>
            <a:endParaRPr sz="1300"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Co-occurrence bias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If "professor" and "he" often co-occur in training data, the model may incorrectly predict "he" when referring to a professor, even if the context specifies a woman.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Incorrect cause-effect reasoning</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In tasks involving reasoning, the model might rely on surface-level patterns rather than true causal relationships. For instance, it might assume "raining" always leads to "traffic jams" because they co-occur frequently, without understanding real-world nuances.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Impacts of Spurious Correlations</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300" dirty="0">
                <a:highlight>
                  <a:srgbClr val="FFFFFF"/>
                </a:highlight>
                <a:latin typeface="Roboto"/>
                <a:ea typeface="Roboto"/>
                <a:cs typeface="Roboto"/>
                <a:sym typeface="Roboto"/>
              </a:rPr>
              <a:t>Spurious correlations can lead to:</a:t>
            </a:r>
            <a:endParaRPr sz="1300"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Misleading outputs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The model generates incorrect or irrelevant responses based on faulty associations.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Perpetuation of stereotypes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Overrepresentation of biased patterns in the training data reinforces existing societal stereotypes.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Poor generalization</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The model performs well on seen patterns but fails when confronted with real-world data that breaks these patterns.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Unintended ethical consequences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Faulty correlations might lead to offensive or harmful outputs when the model over-relies on inappropriate patterns.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How to Mitigate Spurious Correlations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Data preprocessing</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Filter and balance the training data to reduce overrepresentation of coincidental patterns.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Adversarial testing</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Test the model on scenarios specifically designed to detect reliance on spurious correlations.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Fine-tuning and feedback loops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Fine-tune the model with carefully curated datasets and use human feedback to discourage reliance on invalid associations.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Model architecture improvements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Incorporate causal reasoning capabilities or hybrid models that can distinguish correlation from causation.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Retrieval-augmented generation (RAG)</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Combine pre-trained models with external knowledge bases to cross-validate and reduce reliance on patterns from pre-training.</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Conclusion</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300" dirty="0">
                <a:highlight>
                  <a:srgbClr val="FFFFFF"/>
                </a:highlight>
                <a:latin typeface="Roboto"/>
                <a:ea typeface="Roboto"/>
                <a:cs typeface="Roboto"/>
                <a:sym typeface="Roboto"/>
              </a:rPr>
              <a:t>Spurious correlations are a core weakness in GPT-3 and other LLMs, particularly because these models operate probabilistically and lack an understanding of causation. Explicitly addressing this in your presentation would enhance your technical discussion and showcase the challenges in making LLMs more reliable and trustworthy. Let me know if you'd like help integrating this into your presentation!</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300" dirty="0">
                <a:highlight>
                  <a:srgbClr val="FFFFFF"/>
                </a:highlight>
                <a:latin typeface="Roboto"/>
                <a:ea typeface="Roboto"/>
                <a:cs typeface="Roboto"/>
                <a:sym typeface="Roboto"/>
              </a:rPr>
              <a:t>Thank you for pointing this out—it's crucial to ensure the presentation is technically rich and reflective of your expertise. Here are additional </a:t>
            </a:r>
            <a:r>
              <a:rPr lang="en-GB" sz="1300" b="1" dirty="0">
                <a:highlight>
                  <a:srgbClr val="FFFFFF"/>
                </a:highlight>
                <a:latin typeface="Roboto"/>
                <a:ea typeface="Roboto"/>
                <a:cs typeface="Roboto"/>
                <a:sym typeface="Roboto"/>
              </a:rPr>
              <a:t>technical weaknesses</a:t>
            </a:r>
            <a:r>
              <a:rPr lang="en-GB" sz="1300" dirty="0">
                <a:highlight>
                  <a:srgbClr val="FFFFFF"/>
                </a:highlight>
                <a:latin typeface="Roboto"/>
                <a:ea typeface="Roboto"/>
                <a:cs typeface="Roboto"/>
                <a:sym typeface="Roboto"/>
              </a:rPr>
              <a:t> and </a:t>
            </a:r>
            <a:r>
              <a:rPr lang="en-GB" sz="1300" b="1" dirty="0">
                <a:highlight>
                  <a:srgbClr val="FFFFFF"/>
                </a:highlight>
                <a:latin typeface="Roboto"/>
                <a:ea typeface="Roboto"/>
                <a:cs typeface="Roboto"/>
                <a:sym typeface="Roboto"/>
              </a:rPr>
              <a:t>nuances</a:t>
            </a:r>
            <a:r>
              <a:rPr lang="en-GB" sz="1300" dirty="0">
                <a:highlight>
                  <a:srgbClr val="FFFFFF"/>
                </a:highlight>
                <a:latin typeface="Roboto"/>
                <a:ea typeface="Roboto"/>
                <a:cs typeface="Roboto"/>
                <a:sym typeface="Roboto"/>
              </a:rPr>
              <a:t> in large language models like GPT-3 that might have been overlooked or underemphasized earlier, which are particularly relevant for an NLP expert audience:</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1. Lack of True Causal Reasoning</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 excels at capturing correlations in data but struggles with causal inference. It cannot distinguish between correlation and causation because its training does not explicitly model causal relationships.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If a prompt says, "Eating ice cream increases the likelihood of shark attacks," the model might reinforce this spurious relationship because they co-occur in summer contexts, rather than understanding the underlying causal factors.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limits the model's utility in tasks requiring deep reasoning, scientific hypothesis generation, or decision-making based on causal analysis.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2. Overfitting to Pretraining Data</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Large language models sometimes overfit to patterns or facts present in their training data without being able to generalize to unseen scenarios.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The model might over-rely on popular phrases, idioms, or formulations present in the training corpus, producing outputs that are "formulaic" or overly repetitive in style.</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Overfitting to pretraining data can reduce originality and performance on real-world tasks, especially those involving out-of-distribution data.</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3. Limited Multi-modal Capabilities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 operates purely on text input and output, lacking native multi-modal abilities to process or generate visual, audio, or structured data (e.g., tables or graphs).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It cannot directly interpret an image caption or </a:t>
            </a:r>
            <a:r>
              <a:rPr lang="en-GB" sz="1300" dirty="0" err="1">
                <a:highlight>
                  <a:srgbClr val="FFFFFF"/>
                </a:highlight>
                <a:latin typeface="Roboto"/>
                <a:ea typeface="Roboto"/>
                <a:cs typeface="Roboto"/>
                <a:sym typeface="Roboto"/>
              </a:rPr>
              <a:t>analyze</a:t>
            </a:r>
            <a:r>
              <a:rPr lang="en-GB" sz="1300" dirty="0">
                <a:highlight>
                  <a:srgbClr val="FFFFFF"/>
                </a:highlight>
                <a:latin typeface="Roboto"/>
                <a:ea typeface="Roboto"/>
                <a:cs typeface="Roboto"/>
                <a:sym typeface="Roboto"/>
              </a:rPr>
              <a:t> a table in a CSV file without external systems or adapters.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Real-world NLP applications increasingly involve multi-modal interactions (e.g., pairing text with images in medical diagnostics or customer support).</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4. Tokenization-Driven Limitations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 relies on </a:t>
            </a:r>
            <a:r>
              <a:rPr lang="en-GB" sz="1300" dirty="0" err="1">
                <a:highlight>
                  <a:srgbClr val="FFFFFF"/>
                </a:highlight>
                <a:latin typeface="Roboto"/>
                <a:ea typeface="Roboto"/>
                <a:cs typeface="Roboto"/>
                <a:sym typeface="Roboto"/>
              </a:rPr>
              <a:t>subword</a:t>
            </a:r>
            <a:r>
              <a:rPr lang="en-GB" sz="1300" dirty="0">
                <a:highlight>
                  <a:srgbClr val="FFFFFF"/>
                </a:highlight>
                <a:latin typeface="Roboto"/>
                <a:ea typeface="Roboto"/>
                <a:cs typeface="Roboto"/>
                <a:sym typeface="Roboto"/>
              </a:rPr>
              <a:t> tokenization (e.g., Byte-Pair Encoding), which can lead to inefficiencies for morphologically rich languages or out-of-vocabulary words.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Languages like Finnish or Turkish, with complex morphology, often require splitting into many tokens, increasing computational overhead and reducing efficiency.</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tokenization dependency creates inefficiencies and can degrade the model's performance for non-English languages or technical domains with specialized vocabularies.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5. Computational Constraints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Training and inference for GPT-3 demand immense computational resources, making it inaccessible to many researchers or organizations.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 uses hundreds of GPUs for inference in production settings, which can make scaling or deploying it infeasible for smaller companies.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raises concerns about energy efficiency, environmental sustainability, and equitable access to AI advancements.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6. Sensitivity to Prompt Engineering</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GPT-3's output is highly sensitive to the phrasing, length, and structure of the input prompt. Subtle differences in wording can lead to vastly different results.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For the same task, rephrasing a question ("What is the capital of France?" vs. "Name France's capital city.") may yield different levels of confidence or relevance in the response.</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sensitivity complicates the development of robust NLP applications and highlights the lack of consistent task generalization.</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7. Poor Uncertainty Quantification</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 often generates outputs with unwarranted confidence, even when uncertain. It lacks mechanisms to express or quantify uncertainty in its predictions.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When asked about niche or speculative topics, it confidently generates plausible-sounding, but incorrect, answers.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can mislead users in critical applications like medical or legal advice, where understanding uncertainty is crucial.</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8. Challenges with Long-Term Dependencies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GPT-3’s ability to model long-term dependencies is limited by its context window (2048 tokens in GPT-3) and its lack of explicit mechanisms for hierarchical memory.</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In a long novel or legal document, it struggles to maintain coherence across chapters or sections when the context exceeds the token limit.</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limits its application in tasks requiring deep document-level understanding, such as summarizing books or </a:t>
            </a:r>
            <a:r>
              <a:rPr lang="en-GB" sz="1300" dirty="0" err="1">
                <a:highlight>
                  <a:srgbClr val="FFFFFF"/>
                </a:highlight>
                <a:latin typeface="Roboto"/>
                <a:ea typeface="Roboto"/>
                <a:cs typeface="Roboto"/>
                <a:sym typeface="Roboto"/>
              </a:rPr>
              <a:t>analyzing</a:t>
            </a:r>
            <a:r>
              <a:rPr lang="en-GB" sz="1300" dirty="0">
                <a:highlight>
                  <a:srgbClr val="FFFFFF"/>
                </a:highlight>
                <a:latin typeface="Roboto"/>
                <a:ea typeface="Roboto"/>
                <a:cs typeface="Roboto"/>
                <a:sym typeface="Roboto"/>
              </a:rPr>
              <a:t> contracts.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10. Lack of Interpretability</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The "black-box" nature of GPT-3 makes it challenging to understand why a specific response was generated, especially when it produces incorrect or biased outputs.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Debugging why the model prefers a specific token over another is non-trivial without detailed interpretability tools.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Lack of transparency complicates troubleshooting, limits trust, and makes it difficult to explain decisions in regulated industries like healthcare or finance.</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11. Ethical and Societal Risks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While mentioned earlier, risks like misuse for generating disinformation, spam, or deepfake content require deeper technical attention.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GPT-3's ability to generate human-like text could enable automated large-scale phishing campaigns or misinformation campaigns.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Understanding these risks at a technical level is essential for developing safeguards and ethical guidelines.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GB" sz="1300" b="1" dirty="0">
                <a:highlight>
                  <a:srgbClr val="FFFFFF"/>
                </a:highlight>
                <a:latin typeface="Roboto"/>
                <a:ea typeface="Roboto"/>
                <a:cs typeface="Roboto"/>
                <a:sym typeface="Roboto"/>
              </a:rPr>
              <a:t>Conclusion</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300" dirty="0">
                <a:highlight>
                  <a:srgbClr val="FFFFFF"/>
                </a:highlight>
                <a:latin typeface="Roboto"/>
                <a:ea typeface="Roboto"/>
                <a:cs typeface="Roboto"/>
                <a:sym typeface="Roboto"/>
              </a:rPr>
              <a:t>These nuanced weaknesses, including </a:t>
            </a:r>
            <a:r>
              <a:rPr lang="en-GB" sz="1300" b="1" dirty="0">
                <a:highlight>
                  <a:srgbClr val="FFFFFF"/>
                </a:highlight>
                <a:latin typeface="Roboto"/>
                <a:ea typeface="Roboto"/>
                <a:cs typeface="Roboto"/>
                <a:sym typeface="Roboto"/>
              </a:rPr>
              <a:t>spurious correlations, causal reasoning limitations, and interpretability issues</a:t>
            </a:r>
            <a:r>
              <a:rPr lang="en-GB" sz="1300" dirty="0">
                <a:highlight>
                  <a:srgbClr val="FFFFFF"/>
                </a:highlight>
                <a:latin typeface="Roboto"/>
                <a:ea typeface="Roboto"/>
                <a:cs typeface="Roboto"/>
                <a:sym typeface="Roboto"/>
              </a:rPr>
              <a:t>, reflect the inherent challenges of current LLMs. Addressing these topics will add depth to your presentation and underscore your expertise. Let me know if you’d like a specific focus on mitigation strategies or visualizations for these issues!</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15000"/>
              </a:lnSpc>
              <a:spcBef>
                <a:spcPts val="1100"/>
              </a:spcBef>
              <a:spcAft>
                <a:spcPts val="0"/>
              </a:spcAft>
              <a:buNone/>
            </a:pPr>
            <a:endParaRPr sz="1150" dirty="0">
              <a:highlight>
                <a:srgbClr val="FFFFFF"/>
              </a:highlight>
              <a:latin typeface="Roboto"/>
              <a:ea typeface="Roboto"/>
              <a:cs typeface="Roboto"/>
              <a:sym typeface="Roboto"/>
            </a:endParaRPr>
          </a:p>
          <a:p>
            <a:pPr marL="0" lvl="0" indent="0" algn="l" rtl="0">
              <a:spcBef>
                <a:spcPts val="1100"/>
              </a:spcBef>
              <a:spcAft>
                <a:spcPts val="0"/>
              </a:spcAft>
              <a:buNone/>
            </a:pPr>
            <a:endParaRPr dirty="0"/>
          </a:p>
        </p:txBody>
      </p:sp>
      <p:sp>
        <p:nvSpPr>
          <p:cNvPr id="785" name="Google Shape;785;g32687b70c55_1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82</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32687b70c55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g32687b70c55_1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GB" sz="1300" b="1">
                <a:highlight>
                  <a:srgbClr val="FFFFFF"/>
                </a:highlight>
                <a:latin typeface="Roboto"/>
                <a:ea typeface="Roboto"/>
                <a:cs typeface="Roboto"/>
                <a:sym typeface="Roboto"/>
              </a:rPr>
              <a:t>Weaknesses of GPT-3 and Large Language Models</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GB" sz="1300" b="1" dirty="0">
                <a:highlight>
                  <a:srgbClr val="FFFFFF"/>
                </a:highlight>
                <a:latin typeface="Roboto"/>
                <a:ea typeface="Roboto"/>
                <a:cs typeface="Roboto"/>
                <a:sym typeface="Roboto"/>
              </a:rPr>
              <a:t>1. Knowledge and Accuracy</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Outdated knowledge</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Limited to data available up to September 2021 (in GPT-3), missing recent events or developments.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Factual inaccuracies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Confidently generates incorrect or nonsensical answers due to its lack of understanding or hallucination.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Lack of domain specificity</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Struggles with tasks requiring deep domain knowledge or highly specialized expertise.</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2. Reasoning and Logical Consistency</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Weak logical reasoning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Struggles with complex multi-step reasoning, mathematical problems, or abstract logic.</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Inconsistent responses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May produce contradictory or contextually irrelevant answers in a single session.</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3. Bias and Ethical Concerns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Bias in training data</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Encodes societal biases present in its training corpus, leading to outputs that may reinforce stereotypes or prejudices.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Ethical risks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Can generate harmful, offensive, or misleading content if prompted incorrectly.</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Lack of moral grounding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Cannot make value-based decisions, potentially producing content that aligns with unethical prompts.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4. Context and Dependency Limitations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Limited memory</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Context is restricted to a fixed number of tokens (e.g., 2048 tokens in GPT-3), which limits its ability to handle long documents or maintain conversations over extended interactions.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No persistent understanding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Does not "remember" information shared across sessions unless specifically reintroduced.</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5. Performance Challenges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Computation costs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Inference and fine-tuning require significant computational resources, which can be expensive.</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Latency</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Serving responses for large models can introduce delays, especially for real-time applications.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6. Lack of True Understanding</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Shallow comprehension</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Generates outputs based on probabilistic patterns rather than true semantic understanding.</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Inability to verify or learn from feedback</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Cannot assess the correctness of its responses or update its internal knowledge dynamically.</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7. Ethical and Practical Risks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Misuse potential</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Can be exploited to create disinformation, spam, phishing attacks, or fake reviews.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Dependency risks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Over-reliance on LLMs may lead to reduced critical thinking or manual expertise in users.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Opportunities for Mitigation</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Knowledge updates</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Integrate retrieval-augmented generation (RAG) to combine pre-trained LLMs with external knowledge bases.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Bias reduction</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Employ human-in-the-loop fine-tuning and adversarial testing to reduce harmful biases.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Enhanced reasoning</a:t>
            </a:r>
            <a:r>
              <a:rPr lang="en-GB" sz="1300" dirty="0">
                <a:highlight>
                  <a:srgbClr val="FFFFFF"/>
                </a:highlight>
                <a:latin typeface="Roboto"/>
                <a:ea typeface="Roboto"/>
                <a:cs typeface="Roboto"/>
                <a:sym typeface="Roboto"/>
              </a:rPr>
              <a:t>:</a:t>
            </a:r>
            <a:endParaRPr sz="1300" dirty="0">
              <a:highlight>
                <a:srgbClr val="FFFFFF"/>
              </a:highlight>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Use hybrid models that integrate symbolic reasoning or structured knowledge graphs.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Visualizing the Trade-offs</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GB" sz="1650" b="1" dirty="0">
                <a:highlight>
                  <a:srgbClr val="FFFFFF"/>
                </a:highlight>
                <a:latin typeface="Roboto"/>
                <a:ea typeface="Roboto"/>
                <a:cs typeface="Roboto"/>
                <a:sym typeface="Roboto"/>
              </a:rPr>
              <a:t>Strengths:</a:t>
            </a:r>
            <a:endParaRPr sz="165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Productivity and automation.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General-purpose adaptability.</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Creative and generative capabilities.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650" b="1" dirty="0">
                <a:highlight>
                  <a:srgbClr val="FFFFFF"/>
                </a:highlight>
                <a:latin typeface="Roboto"/>
                <a:ea typeface="Roboto"/>
                <a:cs typeface="Roboto"/>
                <a:sym typeface="Roboto"/>
              </a:rPr>
              <a:t>Weaknesses:</a:t>
            </a:r>
            <a:endParaRPr sz="165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Accuracy and reliability issues.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Ethical concerns.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dirty="0">
                <a:highlight>
                  <a:srgbClr val="FFFFFF"/>
                </a:highlight>
                <a:latin typeface="Roboto"/>
                <a:ea typeface="Roboto"/>
                <a:cs typeface="Roboto"/>
                <a:sym typeface="Roboto"/>
              </a:rPr>
              <a:t>Limitations in deep reasoning.</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dirty="0">
                <a:highlight>
                  <a:srgbClr val="FFFFFF"/>
                </a:highlight>
                <a:latin typeface="Roboto"/>
                <a:ea typeface="Roboto"/>
                <a:cs typeface="Roboto"/>
                <a:sym typeface="Roboto"/>
              </a:rPr>
              <a:t>By presenting both strengths and weaknesses, your audience can better appreciate the immense potential of LLMs like GPT-3, while</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GB" sz="1300" dirty="0">
                <a:highlight>
                  <a:srgbClr val="FFFFFF"/>
                </a:highlight>
                <a:latin typeface="Roboto"/>
                <a:ea typeface="Roboto"/>
                <a:cs typeface="Roboto"/>
                <a:sym typeface="Roboto"/>
              </a:rPr>
              <a:t>You're right—spurious correlations are an important issue with large language models like GPT-3, and I appreciate the opportunity to elaborate. Here's why I didn't explicitly mention them earlier and how they fit into the discussion of LLM weaknesses.</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GB" sz="1300" b="1" dirty="0">
                <a:highlight>
                  <a:srgbClr val="FFFFFF"/>
                </a:highlight>
                <a:latin typeface="Roboto"/>
                <a:ea typeface="Roboto"/>
                <a:cs typeface="Roboto"/>
                <a:sym typeface="Roboto"/>
              </a:rPr>
              <a:t>Why Spurious Correlations Weren't Explicitly Mentioned</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Implicit Inclusion in "Bias and Ethical Concerns"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Spurious correlations often arise from biases or patterns in the training data. In the earlier list, this was implicitly covered under </a:t>
            </a:r>
            <a:r>
              <a:rPr lang="en-GB" sz="1300" b="1" dirty="0">
                <a:highlight>
                  <a:srgbClr val="FFFFFF"/>
                </a:highlight>
                <a:latin typeface="Roboto"/>
                <a:ea typeface="Roboto"/>
                <a:cs typeface="Roboto"/>
                <a:sym typeface="Roboto"/>
              </a:rPr>
              <a:t>bias in training data</a:t>
            </a:r>
            <a:r>
              <a:rPr lang="en-GB" sz="1300" dirty="0">
                <a:highlight>
                  <a:srgbClr val="FFFFFF"/>
                </a:highlight>
                <a:latin typeface="Roboto"/>
                <a:ea typeface="Roboto"/>
                <a:cs typeface="Roboto"/>
                <a:sym typeface="Roboto"/>
              </a:rPr>
              <a:t> and </a:t>
            </a:r>
            <a:r>
              <a:rPr lang="en-GB" sz="1300" b="1" dirty="0">
                <a:highlight>
                  <a:srgbClr val="FFFFFF"/>
                </a:highlight>
                <a:latin typeface="Roboto"/>
                <a:ea typeface="Roboto"/>
                <a:cs typeface="Roboto"/>
                <a:sym typeface="Roboto"/>
              </a:rPr>
              <a:t>factual inaccuracies</a:t>
            </a:r>
            <a:r>
              <a:rPr lang="en-GB" sz="1300" dirty="0">
                <a:highlight>
                  <a:srgbClr val="FFFFFF"/>
                </a:highlight>
                <a:latin typeface="Roboto"/>
                <a:ea typeface="Roboto"/>
                <a:cs typeface="Roboto"/>
                <a:sym typeface="Roboto"/>
              </a:rPr>
              <a:t>, but they deserve more explicit attention.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Focus on General Weaknesses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The earlier list aimed to broadly categorize weaknesses for an audience potentially less familiar with specific technical issues like spurious correlations. Spurious correlations are more technical and specific, so they might not have been immediately obvious in a general overview.</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What Are Spurious Correlations in LLMs?</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GB" sz="1300" dirty="0">
                <a:highlight>
                  <a:srgbClr val="FFFFFF"/>
                </a:highlight>
                <a:latin typeface="Roboto"/>
                <a:ea typeface="Roboto"/>
                <a:cs typeface="Roboto"/>
                <a:sym typeface="Roboto"/>
              </a:rPr>
              <a:t>Spurious correlations occur when a model picks up relationships in the data that are statistically present but not causally or logically valid. GPT-3, like other LLMs, learns from massive amounts of text, and during training, it may detect patterns that exist purely due to chance or overrepresentation in the data.</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GB" sz="1300" dirty="0">
                <a:highlight>
                  <a:srgbClr val="FFFFFF"/>
                </a:highlight>
                <a:latin typeface="Roboto"/>
                <a:ea typeface="Roboto"/>
                <a:cs typeface="Roboto"/>
                <a:sym typeface="Roboto"/>
              </a:rPr>
              <a:t>For example:</a:t>
            </a:r>
            <a:endParaRPr sz="1300"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Co-occurrence bias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If "professor" and "he" often co-occur in training data, the model may incorrectly predict "he" when referring to a professor, even if the context specifies a woman.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Incorrect cause-effect reasoning</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In tasks involving reasoning, the model might rely on surface-level patterns rather than true causal relationships. For instance, it might assume "raining" always leads to "traffic jams" because they co-occur frequently, without understanding real-world nuances.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Impacts of Spurious Correlations</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GB" sz="1300" dirty="0">
                <a:highlight>
                  <a:srgbClr val="FFFFFF"/>
                </a:highlight>
                <a:latin typeface="Roboto"/>
                <a:ea typeface="Roboto"/>
                <a:cs typeface="Roboto"/>
                <a:sym typeface="Roboto"/>
              </a:rPr>
              <a:t>Spurious correlations can lead to:</a:t>
            </a:r>
            <a:endParaRPr sz="1300"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Misleading outputs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The model generates incorrect or irrelevant responses based on faulty associations.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Perpetuation of stereotypes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Overrepresentation of biased patterns in the training data reinforces existing societal stereotypes.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Poor generalization</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The model performs well on seen patterns but fails when confronted with real-world data that breaks these patterns.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Unintended ethical consequences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Faulty correlations might lead to offensive or harmful outputs when the model over-relies on inappropriate patterns.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How to Mitigate Spurious Correlations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Data preprocessing</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Filter and balance the training data to reduce overrepresentation of coincidental patterns.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Adversarial testing</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Test the model on scenarios specifically designed to detect reliance on spurious correlations.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Fine-tuning and feedback loops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Fine-tune the model with carefully curated datasets and use human feedback to discourage reliance on invalid associations.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Model architecture improvements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Incorporate causal reasoning capabilities or hybrid models that can distinguish correlation from causation.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AutoNum type="arabicPeriod"/>
            </a:pPr>
            <a:r>
              <a:rPr lang="en-GB" sz="1300" b="1" dirty="0">
                <a:highlight>
                  <a:srgbClr val="FFFFFF"/>
                </a:highlight>
                <a:latin typeface="Roboto"/>
                <a:ea typeface="Roboto"/>
                <a:cs typeface="Roboto"/>
                <a:sym typeface="Roboto"/>
              </a:rPr>
              <a:t>Retrieval-augmented generation (RAG)</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Combine pre-trained models with external knowledge bases to cross-validate and reduce reliance on patterns from pre-training.</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Conclusion</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GB" sz="1300" dirty="0">
                <a:highlight>
                  <a:srgbClr val="FFFFFF"/>
                </a:highlight>
                <a:latin typeface="Roboto"/>
                <a:ea typeface="Roboto"/>
                <a:cs typeface="Roboto"/>
                <a:sym typeface="Roboto"/>
              </a:rPr>
              <a:t>Spurious correlations are a core weakness in GPT-3 and other LLMs, particularly because these models operate probabilistically and lack an understanding of causation. Explicitly addressing this in your presentation would enhance your technical discussion and showcase the challenges in making LLMs more reliable and trustworthy. Let me know if you'd like help integrating this into your presentation!</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GB" sz="1300" dirty="0">
                <a:highlight>
                  <a:srgbClr val="FFFFFF"/>
                </a:highlight>
                <a:latin typeface="Roboto"/>
                <a:ea typeface="Roboto"/>
                <a:cs typeface="Roboto"/>
                <a:sym typeface="Roboto"/>
              </a:rPr>
              <a:t>Thank you for pointing this out—it's crucial to ensure the presentation is technically rich and reflective of your expertise. Here are additional </a:t>
            </a:r>
            <a:r>
              <a:rPr lang="en-GB" sz="1300" b="1" dirty="0">
                <a:highlight>
                  <a:srgbClr val="FFFFFF"/>
                </a:highlight>
                <a:latin typeface="Roboto"/>
                <a:ea typeface="Roboto"/>
                <a:cs typeface="Roboto"/>
                <a:sym typeface="Roboto"/>
              </a:rPr>
              <a:t>technical weaknesses</a:t>
            </a:r>
            <a:r>
              <a:rPr lang="en-GB" sz="1300" dirty="0">
                <a:highlight>
                  <a:srgbClr val="FFFFFF"/>
                </a:highlight>
                <a:latin typeface="Roboto"/>
                <a:ea typeface="Roboto"/>
                <a:cs typeface="Roboto"/>
                <a:sym typeface="Roboto"/>
              </a:rPr>
              <a:t> and </a:t>
            </a:r>
            <a:r>
              <a:rPr lang="en-GB" sz="1300" b="1" dirty="0">
                <a:highlight>
                  <a:srgbClr val="FFFFFF"/>
                </a:highlight>
                <a:latin typeface="Roboto"/>
                <a:ea typeface="Roboto"/>
                <a:cs typeface="Roboto"/>
                <a:sym typeface="Roboto"/>
              </a:rPr>
              <a:t>nuances</a:t>
            </a:r>
            <a:r>
              <a:rPr lang="en-GB" sz="1300" dirty="0">
                <a:highlight>
                  <a:srgbClr val="FFFFFF"/>
                </a:highlight>
                <a:latin typeface="Roboto"/>
                <a:ea typeface="Roboto"/>
                <a:cs typeface="Roboto"/>
                <a:sym typeface="Roboto"/>
              </a:rPr>
              <a:t> in large language models like GPT-3 that might have been overlooked or underemphasized earlier, which are particularly relevant for an NLP expert audience:</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GB" sz="1300" b="1" dirty="0">
                <a:highlight>
                  <a:srgbClr val="FFFFFF"/>
                </a:highlight>
                <a:latin typeface="Roboto"/>
                <a:ea typeface="Roboto"/>
                <a:cs typeface="Roboto"/>
                <a:sym typeface="Roboto"/>
              </a:rPr>
              <a:t>1. Lack of True Causal Reasoning</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 excels at capturing correlations in data but struggles with causal inference. It cannot distinguish between correlation and causation because its training does not explicitly model causal relationships.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If a prompt says, "Eating ice cream increases the likelihood of shark attacks," the model might reinforce this spurious relationship because they co-occur in summer contexts, rather than understanding the underlying causal factors.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limits the model's utility in tasks requiring deep reasoning, scientific hypothesis generation, or decision-making based on causal analysis.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2. Overfitting to Pretraining Data</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Large language models sometimes overfit to patterns or facts present in their training data without being able to generalize to unseen scenarios.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The model might over-rely on popular phrases, idioms, or formulations present in the training corpus, producing outputs that are "formulaic" or overly repetitive in style.</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Overfitting to pretraining data can reduce originality and performance on real-world tasks, especially those involving out-of-distribution data.</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3. Limited Multi-modal Capabilities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 operates purely on text input and output, lacking native multi-modal abilities to process or generate visual, audio, or structured data (e.g., tables or graphs).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It cannot directly interpret an image caption or </a:t>
            </a:r>
            <a:r>
              <a:rPr lang="en-GB" sz="1300" dirty="0" err="1">
                <a:highlight>
                  <a:srgbClr val="FFFFFF"/>
                </a:highlight>
                <a:latin typeface="Roboto"/>
                <a:ea typeface="Roboto"/>
                <a:cs typeface="Roboto"/>
                <a:sym typeface="Roboto"/>
              </a:rPr>
              <a:t>analyze</a:t>
            </a:r>
            <a:r>
              <a:rPr lang="en-GB" sz="1300" dirty="0">
                <a:highlight>
                  <a:srgbClr val="FFFFFF"/>
                </a:highlight>
                <a:latin typeface="Roboto"/>
                <a:ea typeface="Roboto"/>
                <a:cs typeface="Roboto"/>
                <a:sym typeface="Roboto"/>
              </a:rPr>
              <a:t> a table in a CSV file without external systems or adapters.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Real-world NLP applications increasingly involve multi-modal interactions (e.g., pairing text with images in medical diagnostics or customer support).</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4. Tokenization-Driven Limitations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 relies on </a:t>
            </a:r>
            <a:r>
              <a:rPr lang="en-GB" sz="1300" dirty="0" err="1">
                <a:highlight>
                  <a:srgbClr val="FFFFFF"/>
                </a:highlight>
                <a:latin typeface="Roboto"/>
                <a:ea typeface="Roboto"/>
                <a:cs typeface="Roboto"/>
                <a:sym typeface="Roboto"/>
              </a:rPr>
              <a:t>subword</a:t>
            </a:r>
            <a:r>
              <a:rPr lang="en-GB" sz="1300" dirty="0">
                <a:highlight>
                  <a:srgbClr val="FFFFFF"/>
                </a:highlight>
                <a:latin typeface="Roboto"/>
                <a:ea typeface="Roboto"/>
                <a:cs typeface="Roboto"/>
                <a:sym typeface="Roboto"/>
              </a:rPr>
              <a:t> tokenization (e.g., Byte-Pair Encoding), which can lead to inefficiencies for morphologically rich languages or out-of-vocabulary words.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Languages like Finnish or Turkish, with complex morphology, often require splitting into many tokens, increasing computational overhead and reducing efficiency.</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tokenization dependency creates inefficiencies and can degrade the model's performance for non-English languages or technical domains with specialized vocabularies.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5. Computational Constraints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Training and inference for GPT-3 demand immense computational resources, making it inaccessible to many researchers or organizations.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 uses hundreds of GPUs for inference in production settings, which can make scaling or deploying it infeasible for smaller companies.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raises concerns about energy efficiency, environmental sustainability, and equitable access to AI advancements.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6. Sensitivity to Prompt Engineering</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GPT-3's output is highly sensitive to the phrasing, length, and structure of the input prompt. Subtle differences in wording can lead to vastly different results.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For the same task, rephrasing a question ("What is the capital of France?" vs. "Name France's capital city.") may yield different levels of confidence or relevance in the response.</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sensitivity complicates the development of robust NLP applications and highlights the lack of consistent task generalization.</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7. Poor Uncertainty Quantification</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 often generates outputs with unwarranted confidence, even when uncertain. It lacks mechanisms to express or quantify uncertainty in its predictions.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When asked about niche or speculative topics, it confidently generates plausible-sounding, but incorrect, answers.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can mislead users in critical applications like medical or legal advice, where understanding uncertainty is crucial.</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8. Challenges with Long-Term Dependencies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GPT-3’s ability to model long-term dependencies is limited by its context window (2048 tokens in GPT-3) and its lack of explicit mechanisms for hierarchical memory.</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In a long novel or legal document, it struggles to maintain coherence across chapters or sections when the context exceeds the token limit.</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This limits its application in tasks requiring deep document-level understanding, such as summarizing books or </a:t>
            </a:r>
            <a:r>
              <a:rPr lang="en-GB" sz="1300" dirty="0" err="1">
                <a:highlight>
                  <a:srgbClr val="FFFFFF"/>
                </a:highlight>
                <a:latin typeface="Roboto"/>
                <a:ea typeface="Roboto"/>
                <a:cs typeface="Roboto"/>
                <a:sym typeface="Roboto"/>
              </a:rPr>
              <a:t>analyzing</a:t>
            </a:r>
            <a:r>
              <a:rPr lang="en-GB" sz="1300" dirty="0">
                <a:highlight>
                  <a:srgbClr val="FFFFFF"/>
                </a:highlight>
                <a:latin typeface="Roboto"/>
                <a:ea typeface="Roboto"/>
                <a:cs typeface="Roboto"/>
                <a:sym typeface="Roboto"/>
              </a:rPr>
              <a:t> contracts.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10. Lack of Interpretability</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The "black-box" nature of GPT-3 makes it challenging to understand why a specific response was generated, especially when it produces incorrect or biased outputs.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Debugging why the model prefers a specific token over another is non-trivial without detailed interpretability tools.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Lack of transparency complicates troubleshooting, limits trust, and makes it difficult to explain decisions in regulated industries like healthcare or finance.</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11. Ethical and Societal Risks</a:t>
            </a:r>
            <a:endParaRPr sz="1300" b="1" dirty="0">
              <a:highlight>
                <a:srgbClr val="FFFFFF"/>
              </a:highlight>
              <a:latin typeface="Roboto"/>
              <a:ea typeface="Roboto"/>
              <a:cs typeface="Roboto"/>
              <a:sym typeface="Roboto"/>
            </a:endParaRPr>
          </a:p>
          <a:p>
            <a:pPr marL="457200" lvl="0" indent="-311150" algn="l" rtl="0">
              <a:lnSpc>
                <a:spcPct val="115000"/>
              </a:lnSpc>
              <a:spcBef>
                <a:spcPts val="110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Problem</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While mentioned earlier, risks like misuse for generating disinformation, spam, or deepfake content require deeper technical attention.</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Example</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GPT-3's ability to generate human-like text could enable automated large-scale phishing campaigns or misinformation campaigns.</a:t>
            </a:r>
            <a:endParaRPr sz="1300" dirty="0">
              <a:highlight>
                <a:srgbClr val="FFFFFF"/>
              </a:highlight>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GB" sz="1300" b="1" dirty="0">
                <a:highlight>
                  <a:srgbClr val="FFFFFF"/>
                </a:highlight>
                <a:latin typeface="Roboto"/>
                <a:ea typeface="Roboto"/>
                <a:cs typeface="Roboto"/>
                <a:sym typeface="Roboto"/>
              </a:rPr>
              <a:t>Why It Matters</a:t>
            </a:r>
            <a:r>
              <a:rPr lang="en-GB" sz="1300" dirty="0">
                <a:highlight>
                  <a:srgbClr val="FFFFFF"/>
                </a:highlight>
                <a:latin typeface="Roboto"/>
                <a:ea typeface="Roboto"/>
                <a:cs typeface="Roboto"/>
                <a:sym typeface="Roboto"/>
              </a:rPr>
              <a:t>:</a:t>
            </a:r>
            <a:br>
              <a:rPr lang="en-GB" sz="1300" dirty="0">
                <a:highlight>
                  <a:srgbClr val="FFFFFF"/>
                </a:highlight>
                <a:latin typeface="Roboto"/>
                <a:ea typeface="Roboto"/>
                <a:cs typeface="Roboto"/>
                <a:sym typeface="Roboto"/>
              </a:rPr>
            </a:br>
            <a:r>
              <a:rPr lang="en-GB" sz="1300" dirty="0">
                <a:highlight>
                  <a:srgbClr val="FFFFFF"/>
                </a:highlight>
                <a:latin typeface="Roboto"/>
                <a:ea typeface="Roboto"/>
                <a:cs typeface="Roboto"/>
                <a:sym typeface="Roboto"/>
              </a:rPr>
              <a:t>Understanding these risks at a technical level is essential for developing safeguards and ethical guidelines.</a:t>
            </a:r>
            <a:endParaRPr sz="1300" dirty="0">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r>
              <a:rPr lang="en-GB" sz="1300" b="1" dirty="0">
                <a:highlight>
                  <a:srgbClr val="FFFFFF"/>
                </a:highlight>
                <a:latin typeface="Roboto"/>
                <a:ea typeface="Roboto"/>
                <a:cs typeface="Roboto"/>
                <a:sym typeface="Roboto"/>
              </a:rPr>
              <a:t>Conclusion</a:t>
            </a:r>
            <a:endParaRPr sz="1300" b="1"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GB" sz="1300" dirty="0">
                <a:highlight>
                  <a:srgbClr val="FFFFFF"/>
                </a:highlight>
                <a:latin typeface="Roboto"/>
                <a:ea typeface="Roboto"/>
                <a:cs typeface="Roboto"/>
                <a:sym typeface="Roboto"/>
              </a:rPr>
              <a:t>These nuanced weaknesses, including </a:t>
            </a:r>
            <a:r>
              <a:rPr lang="en-GB" sz="1300" b="1" dirty="0">
                <a:highlight>
                  <a:srgbClr val="FFFFFF"/>
                </a:highlight>
                <a:latin typeface="Roboto"/>
                <a:ea typeface="Roboto"/>
                <a:cs typeface="Roboto"/>
                <a:sym typeface="Roboto"/>
              </a:rPr>
              <a:t>spurious correlations, causal reasoning limitations, and interpretability issues</a:t>
            </a:r>
            <a:r>
              <a:rPr lang="en-GB" sz="1300" dirty="0">
                <a:highlight>
                  <a:srgbClr val="FFFFFF"/>
                </a:highlight>
                <a:latin typeface="Roboto"/>
                <a:ea typeface="Roboto"/>
                <a:cs typeface="Roboto"/>
                <a:sym typeface="Roboto"/>
              </a:rPr>
              <a:t>, reflect the inherent challenges of current LLMs. Addressing these topics will add depth to your presentation and underscore your expertise. Let me know if you’d like a specific focus on mitigation strategies or visualizations for these issues!</a:t>
            </a:r>
            <a:endParaRPr sz="1300" dirty="0">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lnSpc>
                <a:spcPct val="115000"/>
              </a:lnSpc>
              <a:spcBef>
                <a:spcPts val="1100"/>
              </a:spcBef>
              <a:spcAft>
                <a:spcPts val="0"/>
              </a:spcAft>
              <a:buNone/>
            </a:pPr>
            <a:endParaRPr sz="1150" dirty="0">
              <a:highlight>
                <a:srgbClr val="FFFFFF"/>
              </a:highlight>
              <a:latin typeface="Roboto"/>
              <a:ea typeface="Roboto"/>
              <a:cs typeface="Roboto"/>
              <a:sym typeface="Roboto"/>
            </a:endParaRPr>
          </a:p>
          <a:p>
            <a:pPr marL="0" lvl="0" indent="0" algn="l" rtl="0">
              <a:spcBef>
                <a:spcPts val="1100"/>
              </a:spcBef>
              <a:spcAft>
                <a:spcPts val="0"/>
              </a:spcAft>
              <a:buNone/>
            </a:pPr>
            <a:endParaRPr dirty="0"/>
          </a:p>
        </p:txBody>
      </p:sp>
      <p:sp>
        <p:nvSpPr>
          <p:cNvPr id="794" name="Google Shape;794;g32687b70c55_1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83</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E8BD4-F890-0630-1C5E-E125A5FA7B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5D564-7566-AB32-2C78-FAD3BA400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1A5FC-46FC-5FB6-9418-6D228B71AE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847277-527B-2DC8-EC4E-A5116BCA0C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955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11</a:t>
            </a:fld>
            <a:endParaRPr lang="en-BE"/>
          </a:p>
        </p:txBody>
      </p:sp>
    </p:spTree>
    <p:extLst>
      <p:ext uri="{BB962C8B-B14F-4D97-AF65-F5344CB8AC3E}">
        <p14:creationId xmlns:p14="http://schemas.microsoft.com/office/powerpoint/2010/main" val="400439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0A8B8-8CBC-ED75-3E39-D3954257E7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8D152-ED9B-B8E4-86EB-9F7FE296D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B64CAA-74CD-1BD3-08FC-260C834446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25795B-8B24-C04C-8B83-6DD976FD44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502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1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2.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69.svg"/><Relationship Id="rId2" Type="http://schemas.openxmlformats.org/officeDocument/2006/relationships/image" Target="../media/image66.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68.svg"/><Relationship Id="rId4" Type="http://schemas.openxmlformats.org/officeDocument/2006/relationships/image" Target="../media/image5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3.xml"/><Relationship Id="rId5" Type="http://schemas.openxmlformats.org/officeDocument/2006/relationships/image" Target="../media/image97.svg"/><Relationship Id="rId4" Type="http://schemas.openxmlformats.org/officeDocument/2006/relationships/image" Target="../media/image9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Master" Target="../slideMasters/slideMaster3.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700038E0-F866-4A69-B012-FC3E7C7DBCA8}" type="datetime4">
              <a:rPr lang="en-US" smtClean="0"/>
              <a:t>December 4,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13" name="Graphic 10">
            <a:extLst>
              <a:ext uri="{FF2B5EF4-FFF2-40B4-BE49-F238E27FC236}">
                <a16:creationId xmlns:a16="http://schemas.microsoft.com/office/drawing/2014/main" id="{51DE751A-7A3F-D6AE-25C3-644EB1427392}"/>
              </a:ext>
            </a:extLst>
          </p:cNvPr>
          <p:cNvGrpSpPr/>
          <p:nvPr userDrawn="1"/>
        </p:nvGrpSpPr>
        <p:grpSpPr>
          <a:xfrm>
            <a:off x="515936" y="512763"/>
            <a:ext cx="2144749" cy="508682"/>
            <a:chOff x="419100" y="2082800"/>
            <a:chExt cx="7770288" cy="1842923"/>
          </a:xfrm>
          <a:solidFill>
            <a:schemeClr val="bg2"/>
          </a:solidFill>
        </p:grpSpPr>
        <p:sp>
          <p:nvSpPr>
            <p:cNvPr id="14" name="Freeform 13">
              <a:extLst>
                <a:ext uri="{FF2B5EF4-FFF2-40B4-BE49-F238E27FC236}">
                  <a16:creationId xmlns:a16="http://schemas.microsoft.com/office/drawing/2014/main" id="{F276C2D8-1CCA-9313-263C-BE7BA6F030B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1400BD0D-DF42-6125-4F75-BB6A1C417CD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0A7A548C-8071-4F5D-70A2-09A363BF8933}"/>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23262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0C7DC0E9-206B-3EC5-5A9A-91594C0EE8A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447"/>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0E0157AD-A891-A1AC-9563-C7000319F2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V="1">
            <a:off x="6421892" y="1787400"/>
            <a:ext cx="5204805" cy="3283200"/>
          </a:xfrm>
          <a:prstGeom prst="rect">
            <a:avLst/>
          </a:prstGeom>
        </p:spPr>
      </p:pic>
      <p:pic>
        <p:nvPicPr>
          <p:cNvPr id="7" name="Graphic 6">
            <a:extLst>
              <a:ext uri="{FF2B5EF4-FFF2-40B4-BE49-F238E27FC236}">
                <a16:creationId xmlns:a16="http://schemas.microsoft.com/office/drawing/2014/main" id="{53BC9DF6-267F-1569-9F12-E1CB06A9EEF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322AABF0-1A3A-478C-9148-A8AF51AC8D47}" type="datetime4">
              <a:rPr lang="en-US" smtClean="0"/>
              <a:t>December 4,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A15E89CA-1E5F-6B52-C912-30D9822E4863}"/>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B82E70A7-2C48-50B1-8E87-713A1B946F2C}"/>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0F6ABC66-C52D-493A-4A02-B555F6CEE446}"/>
              </a:ext>
            </a:extLst>
          </p:cNvPr>
          <p:cNvGrpSpPr/>
          <p:nvPr userDrawn="1"/>
        </p:nvGrpSpPr>
        <p:grpSpPr>
          <a:xfrm>
            <a:off x="515936" y="512763"/>
            <a:ext cx="2144749" cy="508682"/>
            <a:chOff x="419100" y="2082800"/>
            <a:chExt cx="7770288" cy="1842923"/>
          </a:xfrm>
          <a:solidFill>
            <a:schemeClr val="bg2"/>
          </a:solidFill>
        </p:grpSpPr>
        <p:sp>
          <p:nvSpPr>
            <p:cNvPr id="11" name="Freeform 10">
              <a:extLst>
                <a:ext uri="{FF2B5EF4-FFF2-40B4-BE49-F238E27FC236}">
                  <a16:creationId xmlns:a16="http://schemas.microsoft.com/office/drawing/2014/main" id="{45B06E84-D286-23DC-F2C9-D7FBA527FF0D}"/>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40F0368-348F-B91F-4B87-D7C0EE032C43}"/>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679A3EDF-2B81-916C-4B07-44D213CFBB3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3269-B985-8940-6471-60C19BED7F0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16474CFE-E0F7-3140-4108-44D7495C6722}"/>
              </a:ext>
            </a:extLst>
          </p:cNvPr>
          <p:cNvSpPr>
            <a:spLocks noGrp="1"/>
          </p:cNvSpPr>
          <p:nvPr>
            <p:ph type="dt" sz="half" idx="23"/>
          </p:nvPr>
        </p:nvSpPr>
        <p:spPr/>
        <p:txBody>
          <a:bodyPr/>
          <a:lstStyle/>
          <a:p>
            <a:fld id="{042AD5C7-A0B4-4BAF-A407-55E27D09B4B0}" type="datetime4">
              <a:rPr lang="en-US" smtClean="0"/>
              <a:t>December 4, 2025</a:t>
            </a:fld>
            <a:endParaRPr lang="en-BE"/>
          </a:p>
        </p:txBody>
      </p:sp>
      <p:sp>
        <p:nvSpPr>
          <p:cNvPr id="6" name="Footer Placeholder 5">
            <a:extLst>
              <a:ext uri="{FF2B5EF4-FFF2-40B4-BE49-F238E27FC236}">
                <a16:creationId xmlns:a16="http://schemas.microsoft.com/office/drawing/2014/main" id="{35498DE0-78F2-FC62-93AF-60F7A96796C0}"/>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AFB9ABD-C563-61B1-6D71-EAABD486CCDC}"/>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4" name="Text Placeholder 9">
            <a:extLst>
              <a:ext uri="{FF2B5EF4-FFF2-40B4-BE49-F238E27FC236}">
                <a16:creationId xmlns:a16="http://schemas.microsoft.com/office/drawing/2014/main" id="{5DE3520F-B464-0DD1-1FF4-A471D8364B52}"/>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62058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 2 kolomm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BDC6-B3B3-7F4B-F721-D9F06CCC7B0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DEC0DA0-A551-D6B3-2BCE-99146FAE1BC7}"/>
              </a:ext>
            </a:extLst>
          </p:cNvPr>
          <p:cNvSpPr>
            <a:spLocks noGrp="1"/>
          </p:cNvSpPr>
          <p:nvPr>
            <p:ph type="dt" sz="half" idx="24"/>
          </p:nvPr>
        </p:nvSpPr>
        <p:spPr/>
        <p:txBody>
          <a:bodyPr/>
          <a:lstStyle/>
          <a:p>
            <a:fld id="{C60CC606-236A-479D-919A-C0CBFEDA0D3A}" type="datetime4">
              <a:rPr lang="en-US" smtClean="0"/>
              <a:t>December 4, 2025</a:t>
            </a:fld>
            <a:endParaRPr lang="en-BE"/>
          </a:p>
        </p:txBody>
      </p:sp>
      <p:sp>
        <p:nvSpPr>
          <p:cNvPr id="4" name="Footer Placeholder 3">
            <a:extLst>
              <a:ext uri="{FF2B5EF4-FFF2-40B4-BE49-F238E27FC236}">
                <a16:creationId xmlns:a16="http://schemas.microsoft.com/office/drawing/2014/main" id="{494CA4E9-E664-2785-835C-512889A84F88}"/>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D3CBE5E-9122-E02A-7CED-9015567A9752}"/>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9557DAA5-F5EB-EF95-7A4F-4EEE88EA78E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ext Placeholder 9">
            <a:extLst>
              <a:ext uri="{FF2B5EF4-FFF2-40B4-BE49-F238E27FC236}">
                <a16:creationId xmlns:a16="http://schemas.microsoft.com/office/drawing/2014/main" id="{B77DBA36-DDE5-92A6-3086-F6603E8376D9}"/>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22972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titels + 2 kolomme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FBB3D9-5491-08FB-7248-0C56498D3FDE}"/>
              </a:ext>
            </a:extLst>
          </p:cNvPr>
          <p:cNvSpPr>
            <a:spLocks noGrp="1"/>
          </p:cNvSpPr>
          <p:nvPr>
            <p:ph type="title" hasCustomPrompt="1"/>
          </p:nvPr>
        </p:nvSpPr>
        <p:spPr>
          <a:xfrm>
            <a:off x="515938" y="304419"/>
            <a:ext cx="5322090" cy="1116012"/>
          </a:xfrm>
        </p:spPr>
        <p:txBody>
          <a:bodyPr lIns="90000"/>
          <a:lstStyle/>
          <a:p>
            <a:r>
              <a:rPr lang="en-GB"/>
              <a:t>Korte of </a:t>
            </a:r>
            <a:r>
              <a:rPr lang="en-GB" err="1"/>
              <a:t>lange</a:t>
            </a:r>
            <a:r>
              <a:rPr lang="en-GB"/>
              <a:t> </a:t>
            </a:r>
            <a:r>
              <a:rPr lang="en-GB" err="1"/>
              <a:t>titel</a:t>
            </a:r>
            <a:endParaRPr lang="en-BE"/>
          </a:p>
        </p:txBody>
      </p:sp>
      <p:sp>
        <p:nvSpPr>
          <p:cNvPr id="11" name="Text Placeholder 10">
            <a:extLst>
              <a:ext uri="{FF2B5EF4-FFF2-40B4-BE49-F238E27FC236}">
                <a16:creationId xmlns:a16="http://schemas.microsoft.com/office/drawing/2014/main" id="{BADCD618-5862-1ACC-FB63-D9EAC21F85D1}"/>
              </a:ext>
            </a:extLst>
          </p:cNvPr>
          <p:cNvSpPr>
            <a:spLocks noGrp="1"/>
          </p:cNvSpPr>
          <p:nvPr>
            <p:ph type="body" sz="quarter" idx="24" hasCustomPrompt="1"/>
          </p:nvPr>
        </p:nvSpPr>
        <p:spPr>
          <a:xfrm>
            <a:off x="6353973" y="304419"/>
            <a:ext cx="5322090" cy="1116013"/>
          </a:xfrm>
          <a:prstGeom prst="rect">
            <a:avLst/>
          </a:prstGeom>
        </p:spPr>
        <p:txBody>
          <a:bodyPr lIns="90000" tIns="46800" rIns="90000" bIns="46800" anchor="ctr">
            <a:noAutofit/>
          </a:bodyPr>
          <a:lstStyle>
            <a:lvl1pPr>
              <a:lnSpc>
                <a:spcPct val="85000"/>
              </a:lnSpc>
              <a:defRPr sz="4400" b="1" i="0">
                <a:solidFill>
                  <a:schemeClr val="bg2"/>
                </a:solidFill>
                <a:latin typeface="Century Gothic" panose="020B0502020202020204" pitchFamily="34" charset="0"/>
              </a:defRPr>
            </a:lvl1pPr>
          </a:lstStyle>
          <a:p>
            <a:pPr lvl="0"/>
            <a:r>
              <a:rPr lang="en-GB"/>
              <a:t>Korte of </a:t>
            </a:r>
            <a:r>
              <a:rPr lang="en-GB" err="1"/>
              <a:t>lange</a:t>
            </a:r>
            <a:r>
              <a:rPr lang="en-GB"/>
              <a:t> </a:t>
            </a:r>
            <a:r>
              <a:rPr lang="en-GB" err="1"/>
              <a:t>titel</a:t>
            </a:r>
            <a:endParaRPr lang="en-BE"/>
          </a:p>
        </p:txBody>
      </p:sp>
      <p:sp>
        <p:nvSpPr>
          <p:cNvPr id="2" name="Date Placeholder 1">
            <a:extLst>
              <a:ext uri="{FF2B5EF4-FFF2-40B4-BE49-F238E27FC236}">
                <a16:creationId xmlns:a16="http://schemas.microsoft.com/office/drawing/2014/main" id="{2F55D77F-BF38-F71B-C592-8AC4ECC4BA06}"/>
              </a:ext>
            </a:extLst>
          </p:cNvPr>
          <p:cNvSpPr>
            <a:spLocks noGrp="1"/>
          </p:cNvSpPr>
          <p:nvPr>
            <p:ph type="dt" sz="half" idx="25"/>
          </p:nvPr>
        </p:nvSpPr>
        <p:spPr/>
        <p:txBody>
          <a:bodyPr/>
          <a:lstStyle/>
          <a:p>
            <a:fld id="{3532D8BA-A475-4F28-85A3-F5D83E86EB88}" type="datetime4">
              <a:rPr lang="en-US" smtClean="0"/>
              <a:t>December 4, 2025</a:t>
            </a:fld>
            <a:endParaRPr lang="en-BE"/>
          </a:p>
        </p:txBody>
      </p:sp>
      <p:sp>
        <p:nvSpPr>
          <p:cNvPr id="3" name="Footer Placeholder 2">
            <a:extLst>
              <a:ext uri="{FF2B5EF4-FFF2-40B4-BE49-F238E27FC236}">
                <a16:creationId xmlns:a16="http://schemas.microsoft.com/office/drawing/2014/main" id="{30B3CFAE-7ED8-6D96-89E0-496BA1768003}"/>
              </a:ext>
            </a:extLst>
          </p:cNvPr>
          <p:cNvSpPr>
            <a:spLocks noGrp="1"/>
          </p:cNvSpPr>
          <p:nvPr>
            <p:ph type="ftr" sz="quarter" idx="26"/>
          </p:nvPr>
        </p:nvSpPr>
        <p:spPr/>
        <p:txBody>
          <a:bodyPr/>
          <a:lstStyle/>
          <a:p>
            <a:r>
              <a:rPr lang="en-GB"/>
              <a:t>Voettekst</a:t>
            </a:r>
            <a:endParaRPr lang="en-BE"/>
          </a:p>
        </p:txBody>
      </p:sp>
      <p:sp>
        <p:nvSpPr>
          <p:cNvPr id="4" name="Slide Number Placeholder 3">
            <a:extLst>
              <a:ext uri="{FF2B5EF4-FFF2-40B4-BE49-F238E27FC236}">
                <a16:creationId xmlns:a16="http://schemas.microsoft.com/office/drawing/2014/main" id="{C645FA79-34B6-D880-2E66-87A45ED101A0}"/>
              </a:ext>
            </a:extLst>
          </p:cNvPr>
          <p:cNvSpPr>
            <a:spLocks noGrp="1"/>
          </p:cNvSpPr>
          <p:nvPr>
            <p:ph type="sldNum" sz="quarter" idx="27"/>
          </p:nvPr>
        </p:nvSpPr>
        <p:spPr/>
        <p:txBody>
          <a:bodyPr/>
          <a:lstStyle/>
          <a:p>
            <a:fld id="{8B70248A-FD0F-534C-919E-E8EB9B0FC062}" type="slidenum">
              <a:rPr lang="en-BE" smtClean="0"/>
              <a:pPr/>
              <a:t>‹#›</a:t>
            </a:fld>
            <a:endParaRPr lang="en-BE"/>
          </a:p>
        </p:txBody>
      </p:sp>
      <p:sp>
        <p:nvSpPr>
          <p:cNvPr id="5" name="Text Placeholder 9">
            <a:extLst>
              <a:ext uri="{FF2B5EF4-FFF2-40B4-BE49-F238E27FC236}">
                <a16:creationId xmlns:a16="http://schemas.microsoft.com/office/drawing/2014/main" id="{E192B4F4-000C-5D76-23FB-846B97E2EF0D}"/>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7" name="Text Placeholder 9">
            <a:extLst>
              <a:ext uri="{FF2B5EF4-FFF2-40B4-BE49-F238E27FC236}">
                <a16:creationId xmlns:a16="http://schemas.microsoft.com/office/drawing/2014/main" id="{1AA25077-A7CF-1DB7-8E91-80AF2D9A1E63}"/>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60932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 inhoud + foto (link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0"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a:xfrm>
            <a:off x="6096000" y="304419"/>
            <a:ext cx="5580062" cy="1116012"/>
          </a:xfrm>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57E6AF9-7610-4073-BBBC-EBBA40F1E011}" type="datetime4">
              <a:rPr lang="en-US" smtClean="0"/>
              <a:t>December 4,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0" name="Text Placeholder 9">
            <a:extLst>
              <a:ext uri="{FF2B5EF4-FFF2-40B4-BE49-F238E27FC236}">
                <a16:creationId xmlns:a16="http://schemas.microsoft.com/office/drawing/2014/main" id="{58E50CE9-799E-DC5E-2372-42532E9151FE}"/>
              </a:ext>
            </a:extLst>
          </p:cNvPr>
          <p:cNvSpPr>
            <a:spLocks noGrp="1"/>
          </p:cNvSpPr>
          <p:nvPr>
            <p:ph type="body" sz="quarter" idx="32" hasCustomPrompt="1"/>
          </p:nvPr>
        </p:nvSpPr>
        <p:spPr>
          <a:xfrm>
            <a:off x="6096001"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14261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 inhoud + foto (link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515938"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FC55A0A-43BD-4A06-8CB7-A44A9C987641}" type="datetime4">
              <a:rPr lang="en-US" smtClean="0"/>
              <a:t>December 4,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1" name="Text Placeholder 9">
            <a:extLst>
              <a:ext uri="{FF2B5EF4-FFF2-40B4-BE49-F238E27FC236}">
                <a16:creationId xmlns:a16="http://schemas.microsoft.com/office/drawing/2014/main" id="{7582BC15-252B-9CF6-D98C-10F5575F8CBB}"/>
              </a:ext>
            </a:extLst>
          </p:cNvPr>
          <p:cNvSpPr>
            <a:spLocks noGrp="1"/>
          </p:cNvSpPr>
          <p:nvPr>
            <p:ph type="body" sz="quarter" idx="32" hasCustomPrompt="1"/>
          </p:nvPr>
        </p:nvSpPr>
        <p:spPr>
          <a:xfrm>
            <a:off x="6353971" y="1628775"/>
            <a:ext cx="5322093" cy="4716463"/>
          </a:xfrm>
        </p:spPr>
        <p:txBody>
          <a:bodyPr lIns="0"/>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25874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 inhoud + foto (recht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6353969"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7F1E4942-FFF0-41CC-8BCB-8FDC564FF7DE}" type="datetime4">
              <a:rPr lang="en-US" smtClean="0"/>
              <a:t>December 4,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F06F01A4-C9D2-BE35-0426-9AB950A3501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itle 9">
            <a:extLst>
              <a:ext uri="{FF2B5EF4-FFF2-40B4-BE49-F238E27FC236}">
                <a16:creationId xmlns:a16="http://schemas.microsoft.com/office/drawing/2014/main" id="{22D81DE2-D391-8E7C-7E33-2BF8ADA6F102}"/>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84326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 inhoud + foto (rechts) / 2">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itle 5">
            <a:extLst>
              <a:ext uri="{FF2B5EF4-FFF2-40B4-BE49-F238E27FC236}">
                <a16:creationId xmlns:a16="http://schemas.microsoft.com/office/drawing/2014/main" id="{43ED01CD-4DE7-B556-5103-FD866A30B801}"/>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F1915603-956E-DDD7-689A-D288A5269A8C}"/>
              </a:ext>
            </a:extLst>
          </p:cNvPr>
          <p:cNvSpPr>
            <a:spLocks noGrp="1"/>
          </p:cNvSpPr>
          <p:nvPr>
            <p:ph type="dt" sz="half" idx="23"/>
          </p:nvPr>
        </p:nvSpPr>
        <p:spPr/>
        <p:txBody>
          <a:bodyPr/>
          <a:lstStyle/>
          <a:p>
            <a:fld id="{06E68734-2502-4DC5-8E12-4C3074920550}" type="datetime4">
              <a:rPr lang="en-US" smtClean="0"/>
              <a:t>December 4, 2025</a:t>
            </a:fld>
            <a:endParaRPr lang="en-BE"/>
          </a:p>
        </p:txBody>
      </p:sp>
      <p:sp>
        <p:nvSpPr>
          <p:cNvPr id="4" name="Footer Placeholder 3">
            <a:extLst>
              <a:ext uri="{FF2B5EF4-FFF2-40B4-BE49-F238E27FC236}">
                <a16:creationId xmlns:a16="http://schemas.microsoft.com/office/drawing/2014/main" id="{7ED7CAD8-B3AF-8B8A-DE4C-E234E149D8AA}"/>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E139D71-6913-528F-3156-3E1F26F9EFBD}"/>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ext Placeholder 9">
            <a:extLst>
              <a:ext uri="{FF2B5EF4-FFF2-40B4-BE49-F238E27FC236}">
                <a16:creationId xmlns:a16="http://schemas.microsoft.com/office/drawing/2014/main" id="{CF5A95B0-3690-6E2E-1250-2C7C9654CFB5}"/>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97507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 inhoud + patroon/foto 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2ADBBFE-8B79-4B13-5185-1AA5D799BF0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375" y="941218"/>
            <a:ext cx="7887684" cy="4975564"/>
          </a:xfrm>
          <a:custGeom>
            <a:avLst/>
            <a:gdLst>
              <a:gd name="connsiteX0" fmla="*/ 7887684 w 7887684"/>
              <a:gd name="connsiteY0" fmla="*/ 0 h 4975564"/>
              <a:gd name="connsiteX1" fmla="*/ 7887684 w 7887684"/>
              <a:gd name="connsiteY1" fmla="*/ 1171661 h 4975564"/>
              <a:gd name="connsiteX2" fmla="*/ 7372842 w 7887684"/>
              <a:gd name="connsiteY2" fmla="*/ 1171661 h 4975564"/>
              <a:gd name="connsiteX3" fmla="*/ 7372842 w 7887684"/>
              <a:gd name="connsiteY3" fmla="*/ 4975564 h 4975564"/>
              <a:gd name="connsiteX4" fmla="*/ 503731 w 7887684"/>
              <a:gd name="connsiteY4" fmla="*/ 4975564 h 4975564"/>
              <a:gd name="connsiteX5" fmla="*/ 503731 w 7887684"/>
              <a:gd name="connsiteY5" fmla="*/ 1171661 h 4975564"/>
              <a:gd name="connsiteX6" fmla="*/ 0 w 7887684"/>
              <a:gd name="connsiteY6" fmla="*/ 1171661 h 4975564"/>
              <a:gd name="connsiteX7" fmla="*/ 0 w 7887684"/>
              <a:gd name="connsiteY7" fmla="*/ 0 h 49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7684" h="4975564">
                <a:moveTo>
                  <a:pt x="7887684" y="0"/>
                </a:moveTo>
                <a:lnTo>
                  <a:pt x="7887684" y="1171661"/>
                </a:lnTo>
                <a:lnTo>
                  <a:pt x="7372842" y="1171661"/>
                </a:lnTo>
                <a:lnTo>
                  <a:pt x="7372842" y="4975564"/>
                </a:lnTo>
                <a:lnTo>
                  <a:pt x="503731" y="4975564"/>
                </a:lnTo>
                <a:lnTo>
                  <a:pt x="503731" y="1171661"/>
                </a:lnTo>
                <a:lnTo>
                  <a:pt x="0" y="1171661"/>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0C3897D9-0CFC-46F1-83A0-B86449D007C5}" type="datetime4">
              <a:rPr lang="en-US" smtClean="0"/>
              <a:t>December 4,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557F868-D01C-34B4-3D4B-16A8F5575F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96258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 inhoud + patroon/foto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3BA3DC6-D65A-81E9-A20F-81CD2B1DCFE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8754" r="8887" b="5227"/>
          <a:stretch>
            <a:fillRect/>
          </a:stretch>
        </p:blipFill>
        <p:spPr>
          <a:xfrm rot="16200000">
            <a:off x="6269881" y="946992"/>
            <a:ext cx="6869112" cy="4975126"/>
          </a:xfrm>
          <a:custGeom>
            <a:avLst/>
            <a:gdLst>
              <a:gd name="connsiteX0" fmla="*/ 6869112 w 6869112"/>
              <a:gd name="connsiteY0" fmla="*/ 0 h 4975126"/>
              <a:gd name="connsiteX1" fmla="*/ 6869112 w 6869112"/>
              <a:gd name="connsiteY1" fmla="*/ 4975126 h 4975126"/>
              <a:gd name="connsiteX2" fmla="*/ 0 w 6869112"/>
              <a:gd name="connsiteY2" fmla="*/ 4975126 h 4975126"/>
              <a:gd name="connsiteX3" fmla="*/ 1 w 6869112"/>
              <a:gd name="connsiteY3" fmla="*/ 0 h 4975126"/>
            </a:gdLst>
            <a:ahLst/>
            <a:cxnLst>
              <a:cxn ang="0">
                <a:pos x="connsiteX0" y="connsiteY0"/>
              </a:cxn>
              <a:cxn ang="0">
                <a:pos x="connsiteX1" y="connsiteY1"/>
              </a:cxn>
              <a:cxn ang="0">
                <a:pos x="connsiteX2" y="connsiteY2"/>
              </a:cxn>
              <a:cxn ang="0">
                <a:pos x="connsiteX3" y="connsiteY3"/>
              </a:cxn>
            </a:cxnLst>
            <a:rect l="l" t="t" r="r" b="b"/>
            <a:pathLst>
              <a:path w="6869112" h="4975126">
                <a:moveTo>
                  <a:pt x="6869112" y="0"/>
                </a:moveTo>
                <a:lnTo>
                  <a:pt x="6869112" y="4975126"/>
                </a:lnTo>
                <a:lnTo>
                  <a:pt x="0" y="4975126"/>
                </a:lnTo>
                <a:lnTo>
                  <a:pt x="1"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F983E18A-8356-4C05-AA86-59628396F09C}" type="datetime4">
              <a:rPr lang="en-US" smtClean="0"/>
              <a:t>December 4,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3F89E07-CD75-49F7-0E54-E116911C9A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0071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EA93CC7-CB38-F753-0C0A-4EAB7D04B055}"/>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678" r="4678"/>
          <a:stretch/>
        </p:blipFill>
        <p:spPr>
          <a:xfrm rot="16200000">
            <a:off x="1831619" y="1988678"/>
            <a:ext cx="6858001" cy="2880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57347535-7C29-4646-AB4B-AD7ADFA1EC5F}" type="datetime4">
              <a:rPr lang="en-US" smtClean="0"/>
              <a:t>December 4,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10" name="Title 8">
            <a:extLst>
              <a:ext uri="{FF2B5EF4-FFF2-40B4-BE49-F238E27FC236}">
                <a16:creationId xmlns:a16="http://schemas.microsoft.com/office/drawing/2014/main" id="{62E49E7A-EE26-A574-2BA6-A1CF5C72D4C3}"/>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1" name="Text Placeholder 3">
            <a:extLst>
              <a:ext uri="{FF2B5EF4-FFF2-40B4-BE49-F238E27FC236}">
                <a16:creationId xmlns:a16="http://schemas.microsoft.com/office/drawing/2014/main" id="{0795738C-D898-0393-BB68-B238B648716F}"/>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74C591E6-C00F-C1F8-15EB-0920318EC326}"/>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588009DB-9DEC-C761-9F63-AC972B2A09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810AE74-A69E-D715-56F3-5934FF11CC3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1692126-DA4E-887C-E99A-721D7737DEEE}"/>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698567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 inhoud + patroon/foto 3">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2848F40-D88C-A8ED-DFA0-683C7CFBF64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941" y="941436"/>
            <a:ext cx="7886991" cy="4975127"/>
          </a:xfrm>
          <a:custGeom>
            <a:avLst/>
            <a:gdLst>
              <a:gd name="connsiteX0" fmla="*/ 7886991 w 7886991"/>
              <a:gd name="connsiteY0" fmla="*/ 0 h 4975127"/>
              <a:gd name="connsiteX1" fmla="*/ 7886991 w 7886991"/>
              <a:gd name="connsiteY1" fmla="*/ 439703 h 4975127"/>
              <a:gd name="connsiteX2" fmla="*/ 7372495 w 7886991"/>
              <a:gd name="connsiteY2" fmla="*/ 439703 h 4975127"/>
              <a:gd name="connsiteX3" fmla="*/ 7372495 w 7886991"/>
              <a:gd name="connsiteY3" fmla="*/ 4975127 h 4975127"/>
              <a:gd name="connsiteX4" fmla="*/ 514495 w 7886991"/>
              <a:gd name="connsiteY4" fmla="*/ 4975127 h 4975127"/>
              <a:gd name="connsiteX5" fmla="*/ 514495 w 7886991"/>
              <a:gd name="connsiteY5" fmla="*/ 159287 h 4975127"/>
              <a:gd name="connsiteX6" fmla="*/ 0 w 7886991"/>
              <a:gd name="connsiteY6" fmla="*/ 159287 h 4975127"/>
              <a:gd name="connsiteX7" fmla="*/ 0 w 7886991"/>
              <a:gd name="connsiteY7" fmla="*/ 0 h 497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6991" h="4975127">
                <a:moveTo>
                  <a:pt x="7886991" y="0"/>
                </a:moveTo>
                <a:lnTo>
                  <a:pt x="7886991" y="439703"/>
                </a:lnTo>
                <a:lnTo>
                  <a:pt x="7372495" y="439703"/>
                </a:lnTo>
                <a:lnTo>
                  <a:pt x="7372495" y="4975127"/>
                </a:lnTo>
                <a:lnTo>
                  <a:pt x="514495" y="4975127"/>
                </a:lnTo>
                <a:lnTo>
                  <a:pt x="514495" y="159287"/>
                </a:lnTo>
                <a:lnTo>
                  <a:pt x="0" y="159287"/>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5812BC2-1117-44DF-BEC4-DA3763B9AE3E}" type="datetime4">
              <a:rPr lang="en-US" smtClean="0"/>
              <a:t>December 4,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A954ACF-6B35-A610-D684-45E079309484}"/>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467264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 inhoud + patroon/foto 4">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D5C514-92E9-E06E-E650-E399D8A7C47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8800" y="0"/>
            <a:ext cx="2895600" cy="6857999"/>
          </a:xfrm>
          <a:prstGeom prst="rect">
            <a:avLst/>
          </a:prstGeom>
        </p:spPr>
      </p:pic>
      <p:sp>
        <p:nvSpPr>
          <p:cNvPr id="8" name="Picture Placeholder 16">
            <a:extLst>
              <a:ext uri="{FF2B5EF4-FFF2-40B4-BE49-F238E27FC236}">
                <a16:creationId xmlns:a16="http://schemas.microsoft.com/office/drawing/2014/main" id="{4B895A2D-841E-656E-0A48-2304BE39785D}"/>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C284C3B-27D8-42B0-927F-55218B35D330}" type="datetime4">
              <a:rPr lang="en-US" smtClean="0"/>
              <a:t>December 4,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9E499908-07C6-7818-C96C-B7C3E4186430}"/>
              </a:ext>
            </a:extLst>
          </p:cNvPr>
          <p:cNvSpPr>
            <a:spLocks noGrp="1"/>
          </p:cNvSpPr>
          <p:nvPr>
            <p:ph type="body" sz="quarter" idx="31" hasCustomPrompt="1"/>
          </p:nvPr>
        </p:nvSpPr>
        <p:spPr>
          <a:xfrm>
            <a:off x="515936"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688608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 f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515938" y="1628775"/>
            <a:ext cx="11160127"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CFD72429-0723-40A5-3170-4D17676F34B6}"/>
              </a:ext>
            </a:extLst>
          </p:cNvPr>
          <p:cNvSpPr>
            <a:spLocks noGrp="1"/>
          </p:cNvSpPr>
          <p:nvPr>
            <p:ph type="dt" sz="half" idx="13"/>
          </p:nvPr>
        </p:nvSpPr>
        <p:spPr/>
        <p:txBody>
          <a:bodyPr/>
          <a:lstStyle/>
          <a:p>
            <a:fld id="{B89809BE-53FE-4ABE-97EF-0FEC1F1E990D}" type="datetime4">
              <a:rPr lang="en-US" smtClean="0"/>
              <a:t>December 4, 2025</a:t>
            </a:fld>
            <a:endParaRPr lang="en-BE"/>
          </a:p>
        </p:txBody>
      </p:sp>
      <p:sp>
        <p:nvSpPr>
          <p:cNvPr id="4" name="Footer Placeholder 3">
            <a:extLst>
              <a:ext uri="{FF2B5EF4-FFF2-40B4-BE49-F238E27FC236}">
                <a16:creationId xmlns:a16="http://schemas.microsoft.com/office/drawing/2014/main" id="{10261C57-D71C-CAB2-7ED7-A8063BE4BA56}"/>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0069233-49DA-4816-53E9-F47C1D1E7619}"/>
              </a:ext>
            </a:extLst>
          </p:cNvPr>
          <p:cNvSpPr>
            <a:spLocks noGrp="1"/>
          </p:cNvSpPr>
          <p:nvPr>
            <p:ph type="sldNum" sz="quarter" idx="15"/>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C844E5DC-026F-CDF7-781F-11FDFF7DB6DD}"/>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800329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2 foto's">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Date Placeholder 4">
            <a:extLst>
              <a:ext uri="{FF2B5EF4-FFF2-40B4-BE49-F238E27FC236}">
                <a16:creationId xmlns:a16="http://schemas.microsoft.com/office/drawing/2014/main" id="{D0A6244F-806F-5491-7115-FB10619AC55E}"/>
              </a:ext>
            </a:extLst>
          </p:cNvPr>
          <p:cNvSpPr>
            <a:spLocks noGrp="1"/>
          </p:cNvSpPr>
          <p:nvPr>
            <p:ph type="dt" sz="half" idx="23"/>
          </p:nvPr>
        </p:nvSpPr>
        <p:spPr/>
        <p:txBody>
          <a:bodyPr/>
          <a:lstStyle/>
          <a:p>
            <a:fld id="{C26E3B6F-42EA-4209-A4D0-23ADBA701ED9}" type="datetime4">
              <a:rPr lang="en-US" smtClean="0"/>
              <a:t>December 4, 2025</a:t>
            </a:fld>
            <a:endParaRPr lang="en-BE"/>
          </a:p>
        </p:txBody>
      </p:sp>
      <p:sp>
        <p:nvSpPr>
          <p:cNvPr id="6" name="Footer Placeholder 5">
            <a:extLst>
              <a:ext uri="{FF2B5EF4-FFF2-40B4-BE49-F238E27FC236}">
                <a16:creationId xmlns:a16="http://schemas.microsoft.com/office/drawing/2014/main" id="{1F29F7A2-A74D-7423-942C-E2F49D36D29B}"/>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82925B8C-1065-E0A6-9195-CF00D19C1459}"/>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BD8FEF1C-7197-4C87-163A-AAB28347EFE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945708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ext Placeholder 5">
            <a:extLst>
              <a:ext uri="{FF2B5EF4-FFF2-40B4-BE49-F238E27FC236}">
                <a16:creationId xmlns:a16="http://schemas.microsoft.com/office/drawing/2014/main" id="{69623CF8-69A2-EA1C-7007-2B384F0374DA}"/>
              </a:ext>
            </a:extLst>
          </p:cNvPr>
          <p:cNvSpPr>
            <a:spLocks noGrp="1"/>
          </p:cNvSpPr>
          <p:nvPr>
            <p:ph type="body" sz="quarter" idx="27" hasCustomPrompt="1"/>
          </p:nvPr>
        </p:nvSpPr>
        <p:spPr>
          <a:xfrm>
            <a:off x="6353973" y="5459867"/>
            <a:ext cx="5322089" cy="885371"/>
          </a:xfrm>
          <a:prstGeom prst="rect">
            <a:avLst/>
          </a:prstGeom>
        </p:spPr>
        <p:txBody>
          <a:bodyPr>
            <a:normAutofit/>
          </a:bodyPr>
          <a:lstStyle/>
          <a:p>
            <a:pPr lvl="0"/>
            <a:r>
              <a:rPr lang="nl-BE"/>
              <a:t>Klik om tekst toe te voegen. Voor bullets, selecteer je je tekst + TAB-toets.</a:t>
            </a:r>
          </a:p>
        </p:txBody>
      </p:sp>
      <p:sp>
        <p:nvSpPr>
          <p:cNvPr id="7" name="Text Placeholder 5">
            <a:extLst>
              <a:ext uri="{FF2B5EF4-FFF2-40B4-BE49-F238E27FC236}">
                <a16:creationId xmlns:a16="http://schemas.microsoft.com/office/drawing/2014/main" id="{22FAF860-9A85-8B4B-9BAD-7AA4ED879E1A}"/>
              </a:ext>
            </a:extLst>
          </p:cNvPr>
          <p:cNvSpPr>
            <a:spLocks noGrp="1"/>
          </p:cNvSpPr>
          <p:nvPr>
            <p:ph type="body" sz="quarter" idx="28" hasCustomPrompt="1"/>
          </p:nvPr>
        </p:nvSpPr>
        <p:spPr>
          <a:xfrm>
            <a:off x="515938" y="5459867"/>
            <a:ext cx="5322089" cy="885371"/>
          </a:xfrm>
          <a:prstGeom prst="rect">
            <a:avLst/>
          </a:prstGeom>
        </p:spPr>
        <p:txBody>
          <a:bodyPr>
            <a:normAutofit/>
          </a:bodyPr>
          <a:lstStyle/>
          <a:p>
            <a:pPr lvl="0"/>
            <a:r>
              <a:rPr lang="nl-BE"/>
              <a:t>Klik om tekst toe te voegen. Voor bullets, selecteer je je tekst + TAB-toets.</a:t>
            </a:r>
          </a:p>
        </p:txBody>
      </p:sp>
      <p:sp>
        <p:nvSpPr>
          <p:cNvPr id="5" name="Date Placeholder 4">
            <a:extLst>
              <a:ext uri="{FF2B5EF4-FFF2-40B4-BE49-F238E27FC236}">
                <a16:creationId xmlns:a16="http://schemas.microsoft.com/office/drawing/2014/main" id="{AD7A9DE9-EFB2-7D16-47CA-52EECA882CC9}"/>
              </a:ext>
            </a:extLst>
          </p:cNvPr>
          <p:cNvSpPr>
            <a:spLocks noGrp="1"/>
          </p:cNvSpPr>
          <p:nvPr>
            <p:ph type="dt" sz="half" idx="29"/>
          </p:nvPr>
        </p:nvSpPr>
        <p:spPr/>
        <p:txBody>
          <a:bodyPr/>
          <a:lstStyle/>
          <a:p>
            <a:fld id="{1F48614C-D2F1-4A5F-9AEC-1A66E833860F}" type="datetime4">
              <a:rPr lang="en-US" smtClean="0"/>
              <a:t>December 4, 2025</a:t>
            </a:fld>
            <a:endParaRPr lang="en-BE"/>
          </a:p>
        </p:txBody>
      </p:sp>
      <p:sp>
        <p:nvSpPr>
          <p:cNvPr id="8" name="Footer Placeholder 7">
            <a:extLst>
              <a:ext uri="{FF2B5EF4-FFF2-40B4-BE49-F238E27FC236}">
                <a16:creationId xmlns:a16="http://schemas.microsoft.com/office/drawing/2014/main" id="{1373C4FE-C55D-7D64-F809-C4F2E7C34076}"/>
              </a:ext>
            </a:extLst>
          </p:cNvPr>
          <p:cNvSpPr>
            <a:spLocks noGrp="1"/>
          </p:cNvSpPr>
          <p:nvPr>
            <p:ph type="ftr" sz="quarter" idx="30"/>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2AAFCC75-91E8-718E-2D1C-D250A6FDCF29}"/>
              </a:ext>
            </a:extLst>
          </p:cNvPr>
          <p:cNvSpPr>
            <a:spLocks noGrp="1"/>
          </p:cNvSpPr>
          <p:nvPr>
            <p:ph type="sldNum" sz="quarter" idx="31"/>
          </p:nvPr>
        </p:nvSpPr>
        <p:spPr/>
        <p:txBody>
          <a:bodyPr/>
          <a:lstStyle/>
          <a:p>
            <a:fld id="{8B70248A-FD0F-534C-919E-E8EB9B0FC062}" type="slidenum">
              <a:rPr lang="en-BE" smtClean="0"/>
              <a:pPr/>
              <a:t>‹#›</a:t>
            </a:fld>
            <a:endParaRPr lang="en-BE"/>
          </a:p>
        </p:txBody>
      </p:sp>
      <p:sp>
        <p:nvSpPr>
          <p:cNvPr id="10" name="Title 9">
            <a:extLst>
              <a:ext uri="{FF2B5EF4-FFF2-40B4-BE49-F238E27FC236}">
                <a16:creationId xmlns:a16="http://schemas.microsoft.com/office/drawing/2014/main" id="{864E0F21-B9EA-9C0C-3962-EA1D720A4AA4}"/>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228110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69CF9B73-52C0-6E92-3AE3-A118A967F17E}"/>
              </a:ext>
            </a:extLst>
          </p:cNvPr>
          <p:cNvSpPr>
            <a:spLocks noGrp="1"/>
          </p:cNvSpPr>
          <p:nvPr>
            <p:ph type="body" sz="quarter" idx="28" hasCustomPrompt="1"/>
          </p:nvPr>
        </p:nvSpPr>
        <p:spPr>
          <a:xfrm>
            <a:off x="515938"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5" name="Text Placeholder 5">
            <a:extLst>
              <a:ext uri="{FF2B5EF4-FFF2-40B4-BE49-F238E27FC236}">
                <a16:creationId xmlns:a16="http://schemas.microsoft.com/office/drawing/2014/main" id="{68F50887-F98A-DF81-BC95-3B9A71975BF3}"/>
              </a:ext>
            </a:extLst>
          </p:cNvPr>
          <p:cNvSpPr>
            <a:spLocks noGrp="1"/>
          </p:cNvSpPr>
          <p:nvPr>
            <p:ph type="body" sz="quarter" idx="29" hasCustomPrompt="1"/>
          </p:nvPr>
        </p:nvSpPr>
        <p:spPr>
          <a:xfrm>
            <a:off x="6353973"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6" name="Date Placeholder 5">
            <a:extLst>
              <a:ext uri="{FF2B5EF4-FFF2-40B4-BE49-F238E27FC236}">
                <a16:creationId xmlns:a16="http://schemas.microsoft.com/office/drawing/2014/main" id="{ABEF5975-8321-45D4-07EB-9E74F376AEEA}"/>
              </a:ext>
            </a:extLst>
          </p:cNvPr>
          <p:cNvSpPr>
            <a:spLocks noGrp="1"/>
          </p:cNvSpPr>
          <p:nvPr>
            <p:ph type="dt" sz="half" idx="30"/>
          </p:nvPr>
        </p:nvSpPr>
        <p:spPr/>
        <p:txBody>
          <a:bodyPr/>
          <a:lstStyle/>
          <a:p>
            <a:fld id="{41180CC7-99F5-41E8-A207-AC7562EA2F60}" type="datetime4">
              <a:rPr lang="en-US" smtClean="0"/>
              <a:t>December 4, 2025</a:t>
            </a:fld>
            <a:endParaRPr lang="en-BE"/>
          </a:p>
        </p:txBody>
      </p:sp>
      <p:sp>
        <p:nvSpPr>
          <p:cNvPr id="7" name="Footer Placeholder 6">
            <a:extLst>
              <a:ext uri="{FF2B5EF4-FFF2-40B4-BE49-F238E27FC236}">
                <a16:creationId xmlns:a16="http://schemas.microsoft.com/office/drawing/2014/main" id="{6924D501-7CD2-9F39-B321-DC8B3E977227}"/>
              </a:ext>
            </a:extLst>
          </p:cNvPr>
          <p:cNvSpPr>
            <a:spLocks noGrp="1"/>
          </p:cNvSpPr>
          <p:nvPr>
            <p:ph type="ftr" sz="quarter" idx="31"/>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238388B1-BD89-FAD6-4602-314863A04746}"/>
              </a:ext>
            </a:extLst>
          </p:cNvPr>
          <p:cNvSpPr>
            <a:spLocks noGrp="1"/>
          </p:cNvSpPr>
          <p:nvPr>
            <p:ph type="sldNum" sz="quarter" idx="32"/>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98948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3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F7D9D2E6-A91D-4812-424C-BC8C7F17FE8C}"/>
              </a:ext>
            </a:extLst>
          </p:cNvPr>
          <p:cNvSpPr>
            <a:spLocks noGrp="1"/>
          </p:cNvSpPr>
          <p:nvPr>
            <p:ph type="pic" sz="quarter" idx="23"/>
          </p:nvPr>
        </p:nvSpPr>
        <p:spPr>
          <a:xfrm>
            <a:off x="8436064"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1" name="Picture Placeholder 6">
            <a:extLst>
              <a:ext uri="{FF2B5EF4-FFF2-40B4-BE49-F238E27FC236}">
                <a16:creationId xmlns:a16="http://schemas.microsoft.com/office/drawing/2014/main" id="{019247B9-13DD-C7F3-D414-BE067BAF8B86}"/>
              </a:ext>
            </a:extLst>
          </p:cNvPr>
          <p:cNvSpPr>
            <a:spLocks noGrp="1"/>
          </p:cNvSpPr>
          <p:nvPr>
            <p:ph type="pic" sz="quarter" idx="24"/>
          </p:nvPr>
        </p:nvSpPr>
        <p:spPr>
          <a:xfrm>
            <a:off x="4476000"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C4F7EF4C-452C-8E28-7E21-BED4F04BD18C}"/>
              </a:ext>
            </a:extLst>
          </p:cNvPr>
          <p:cNvSpPr>
            <a:spLocks noGrp="1"/>
          </p:cNvSpPr>
          <p:nvPr>
            <p:ph type="body" sz="quarter" idx="28" hasCustomPrompt="1"/>
          </p:nvPr>
        </p:nvSpPr>
        <p:spPr>
          <a:xfrm>
            <a:off x="515939" y="4999227"/>
            <a:ext cx="3240000" cy="1346010"/>
          </a:xfrm>
          <a:prstGeom prst="rect">
            <a:avLst/>
          </a:prstGeom>
        </p:spPr>
        <p:txBody>
          <a:bodyPr>
            <a:normAutofit/>
          </a:bodyPr>
          <a:lstStyle/>
          <a:p>
            <a:pPr lvl="0"/>
            <a:r>
              <a:rPr lang="nl-BE"/>
              <a:t>Klik om tekst toe te voegen. Voor bullets, selecteer je je tekst + TAB-toets.</a:t>
            </a:r>
          </a:p>
        </p:txBody>
      </p:sp>
      <p:sp>
        <p:nvSpPr>
          <p:cNvPr id="4" name="Text Placeholder 5">
            <a:extLst>
              <a:ext uri="{FF2B5EF4-FFF2-40B4-BE49-F238E27FC236}">
                <a16:creationId xmlns:a16="http://schemas.microsoft.com/office/drawing/2014/main" id="{752449EB-F04E-DE0D-66E1-10B82F53D5DB}"/>
              </a:ext>
            </a:extLst>
          </p:cNvPr>
          <p:cNvSpPr>
            <a:spLocks noGrp="1"/>
          </p:cNvSpPr>
          <p:nvPr>
            <p:ph type="body" sz="quarter" idx="29" hasCustomPrompt="1"/>
          </p:nvPr>
        </p:nvSpPr>
        <p:spPr>
          <a:xfrm>
            <a:off x="4475999" y="4999227"/>
            <a:ext cx="3240000" cy="1346010"/>
          </a:xfrm>
          <a:prstGeom prst="rect">
            <a:avLst/>
          </a:prstGeom>
        </p:spPr>
        <p:txBody>
          <a:bodyPr>
            <a:normAutofit/>
          </a:bodyPr>
          <a:lstStyle/>
          <a:p>
            <a:pPr lvl="0"/>
            <a:r>
              <a:rPr lang="nl-BE"/>
              <a:t>Klik om tekst toe te voegen. Voor bullets, selecteer je je tekst + TAB-toets.</a:t>
            </a:r>
          </a:p>
        </p:txBody>
      </p:sp>
      <p:sp>
        <p:nvSpPr>
          <p:cNvPr id="6" name="Text Placeholder 5">
            <a:extLst>
              <a:ext uri="{FF2B5EF4-FFF2-40B4-BE49-F238E27FC236}">
                <a16:creationId xmlns:a16="http://schemas.microsoft.com/office/drawing/2014/main" id="{7C744BF5-7026-442A-A492-B1A15116DA64}"/>
              </a:ext>
            </a:extLst>
          </p:cNvPr>
          <p:cNvSpPr>
            <a:spLocks noGrp="1"/>
          </p:cNvSpPr>
          <p:nvPr>
            <p:ph type="body" sz="quarter" idx="30" hasCustomPrompt="1"/>
          </p:nvPr>
        </p:nvSpPr>
        <p:spPr>
          <a:xfrm>
            <a:off x="8436059" y="4999227"/>
            <a:ext cx="3240000" cy="1346010"/>
          </a:xfrm>
          <a:prstGeom prst="rect">
            <a:avLst/>
          </a:prstGeom>
        </p:spPr>
        <p:txBody>
          <a:bodyPr>
            <a:normAutofit/>
          </a:bodyPr>
          <a:lstStyle/>
          <a:p>
            <a:pPr lvl="0"/>
            <a:r>
              <a:rPr lang="nl-BE"/>
              <a:t>Klik om tekst toe te voegen. Voor bullets, selecteer je je tekst + TAB-toets.</a:t>
            </a:r>
          </a:p>
        </p:txBody>
      </p:sp>
      <p:sp>
        <p:nvSpPr>
          <p:cNvPr id="7" name="Date Placeholder 6">
            <a:extLst>
              <a:ext uri="{FF2B5EF4-FFF2-40B4-BE49-F238E27FC236}">
                <a16:creationId xmlns:a16="http://schemas.microsoft.com/office/drawing/2014/main" id="{DFFBB62A-2ECF-D1B9-4A91-8CBD38543740}"/>
              </a:ext>
            </a:extLst>
          </p:cNvPr>
          <p:cNvSpPr>
            <a:spLocks noGrp="1"/>
          </p:cNvSpPr>
          <p:nvPr>
            <p:ph type="dt" sz="half" idx="31"/>
          </p:nvPr>
        </p:nvSpPr>
        <p:spPr/>
        <p:txBody>
          <a:bodyPr/>
          <a:lstStyle/>
          <a:p>
            <a:fld id="{3399EBEA-97FF-4CBF-8BED-FAEDA705AD88}" type="datetime4">
              <a:rPr lang="en-US" smtClean="0"/>
              <a:t>December 4, 2025</a:t>
            </a:fld>
            <a:endParaRPr lang="en-BE"/>
          </a:p>
        </p:txBody>
      </p:sp>
      <p:sp>
        <p:nvSpPr>
          <p:cNvPr id="8" name="Footer Placeholder 7">
            <a:extLst>
              <a:ext uri="{FF2B5EF4-FFF2-40B4-BE49-F238E27FC236}">
                <a16:creationId xmlns:a16="http://schemas.microsoft.com/office/drawing/2014/main" id="{82F7B873-55F7-E68B-22E2-78986BB51949}"/>
              </a:ext>
            </a:extLst>
          </p:cNvPr>
          <p:cNvSpPr>
            <a:spLocks noGrp="1"/>
          </p:cNvSpPr>
          <p:nvPr>
            <p:ph type="ftr" sz="quarter" idx="32"/>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31ACFFAB-ED95-6FD7-4DED-30BF7EC903BD}"/>
              </a:ext>
            </a:extLst>
          </p:cNvPr>
          <p:cNvSpPr>
            <a:spLocks noGrp="1"/>
          </p:cNvSpPr>
          <p:nvPr>
            <p:ph type="sldNum" sz="quarter" idx="33"/>
          </p:nvPr>
        </p:nvSpPr>
        <p:spPr/>
        <p:txBody>
          <a:bodyPr/>
          <a:lstStyle/>
          <a:p>
            <a:fld id="{8B70248A-FD0F-534C-919E-E8EB9B0FC062}" type="slidenum">
              <a:rPr lang="en-BE" smtClean="0"/>
              <a:pPr/>
              <a:t>‹#›</a:t>
            </a:fld>
            <a:endParaRPr lang="en-BE"/>
          </a:p>
        </p:txBody>
      </p:sp>
      <p:sp>
        <p:nvSpPr>
          <p:cNvPr id="12" name="Title 11">
            <a:extLst>
              <a:ext uri="{FF2B5EF4-FFF2-40B4-BE49-F238E27FC236}">
                <a16:creationId xmlns:a16="http://schemas.microsoft.com/office/drawing/2014/main" id="{7A04E92B-E31D-4895-4A04-C8200173891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40235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 4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02A4B165-1D40-EBFD-187F-3BE031A7B8A1}"/>
              </a:ext>
            </a:extLst>
          </p:cNvPr>
          <p:cNvSpPr>
            <a:spLocks noGrp="1"/>
          </p:cNvSpPr>
          <p:nvPr>
            <p:ph type="pic" sz="quarter" idx="23"/>
          </p:nvPr>
        </p:nvSpPr>
        <p:spPr>
          <a:xfrm>
            <a:off x="3395062"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D59FEF4-C42C-4B1B-0CF0-DBCDC173C4A3}"/>
              </a:ext>
            </a:extLst>
          </p:cNvPr>
          <p:cNvSpPr>
            <a:spLocks noGrp="1"/>
          </p:cNvSpPr>
          <p:nvPr>
            <p:ph type="pic" sz="quarter" idx="25"/>
          </p:nvPr>
        </p:nvSpPr>
        <p:spPr>
          <a:xfrm>
            <a:off x="6274185"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D33C1550-6F0B-26D1-1835-80C89C44BC6B}"/>
              </a:ext>
            </a:extLst>
          </p:cNvPr>
          <p:cNvSpPr>
            <a:spLocks noGrp="1"/>
          </p:cNvSpPr>
          <p:nvPr>
            <p:ph type="pic" sz="quarter" idx="27"/>
          </p:nvPr>
        </p:nvSpPr>
        <p:spPr>
          <a:xfrm>
            <a:off x="9153307"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2" name="Text Placeholder 5">
            <a:extLst>
              <a:ext uri="{FF2B5EF4-FFF2-40B4-BE49-F238E27FC236}">
                <a16:creationId xmlns:a16="http://schemas.microsoft.com/office/drawing/2014/main" id="{F5E7CAD3-C36D-B26A-C4BA-E7D492F244DB}"/>
              </a:ext>
            </a:extLst>
          </p:cNvPr>
          <p:cNvSpPr>
            <a:spLocks noGrp="1"/>
          </p:cNvSpPr>
          <p:nvPr>
            <p:ph type="body" sz="quarter" idx="26" hasCustomPrompt="1"/>
          </p:nvPr>
        </p:nvSpPr>
        <p:spPr>
          <a:xfrm>
            <a:off x="515938" y="4755500"/>
            <a:ext cx="2523601" cy="1243417"/>
          </a:xfrm>
          <a:prstGeom prst="rect">
            <a:avLst/>
          </a:prstGeom>
        </p:spPr>
        <p:txBody>
          <a:bodyPr>
            <a:normAutofit/>
          </a:bodyPr>
          <a:lstStyle/>
          <a:p>
            <a:pPr lvl="0"/>
            <a:r>
              <a:rPr lang="nl-BE"/>
              <a:t>Klik om tekst toe te voegen. </a:t>
            </a:r>
          </a:p>
        </p:txBody>
      </p:sp>
      <p:sp>
        <p:nvSpPr>
          <p:cNvPr id="23" name="Text Placeholder 5">
            <a:extLst>
              <a:ext uri="{FF2B5EF4-FFF2-40B4-BE49-F238E27FC236}">
                <a16:creationId xmlns:a16="http://schemas.microsoft.com/office/drawing/2014/main" id="{0FFCF4A2-50EA-B802-5057-70EBA453F3A2}"/>
              </a:ext>
            </a:extLst>
          </p:cNvPr>
          <p:cNvSpPr>
            <a:spLocks noGrp="1"/>
          </p:cNvSpPr>
          <p:nvPr>
            <p:ph type="body" sz="quarter" idx="35" hasCustomPrompt="1"/>
          </p:nvPr>
        </p:nvSpPr>
        <p:spPr>
          <a:xfrm>
            <a:off x="3386589" y="4755500"/>
            <a:ext cx="2523601" cy="1243417"/>
          </a:xfrm>
          <a:prstGeom prst="rect">
            <a:avLst/>
          </a:prstGeom>
        </p:spPr>
        <p:txBody>
          <a:bodyPr>
            <a:normAutofit/>
          </a:bodyPr>
          <a:lstStyle/>
          <a:p>
            <a:pPr lvl="0"/>
            <a:r>
              <a:rPr lang="nl-BE"/>
              <a:t>Klik om tekst toe te voegen. </a:t>
            </a:r>
          </a:p>
        </p:txBody>
      </p:sp>
      <p:sp>
        <p:nvSpPr>
          <p:cNvPr id="24" name="Text Placeholder 5">
            <a:extLst>
              <a:ext uri="{FF2B5EF4-FFF2-40B4-BE49-F238E27FC236}">
                <a16:creationId xmlns:a16="http://schemas.microsoft.com/office/drawing/2014/main" id="{301D5121-35A0-F1BD-C9DC-6A29D2F765DF}"/>
              </a:ext>
            </a:extLst>
          </p:cNvPr>
          <p:cNvSpPr>
            <a:spLocks noGrp="1"/>
          </p:cNvSpPr>
          <p:nvPr>
            <p:ph type="body" sz="quarter" idx="36" hasCustomPrompt="1"/>
          </p:nvPr>
        </p:nvSpPr>
        <p:spPr>
          <a:xfrm>
            <a:off x="6269947" y="4755500"/>
            <a:ext cx="2523601" cy="1243417"/>
          </a:xfrm>
          <a:prstGeom prst="rect">
            <a:avLst/>
          </a:prstGeom>
        </p:spPr>
        <p:txBody>
          <a:bodyPr>
            <a:normAutofit/>
          </a:bodyPr>
          <a:lstStyle/>
          <a:p>
            <a:pPr lvl="0"/>
            <a:r>
              <a:rPr lang="nl-BE"/>
              <a:t>Klik om tekst toe te voegen. </a:t>
            </a:r>
          </a:p>
        </p:txBody>
      </p:sp>
      <p:sp>
        <p:nvSpPr>
          <p:cNvPr id="25" name="Text Placeholder 5">
            <a:extLst>
              <a:ext uri="{FF2B5EF4-FFF2-40B4-BE49-F238E27FC236}">
                <a16:creationId xmlns:a16="http://schemas.microsoft.com/office/drawing/2014/main" id="{6921CDFB-6A3F-48EA-AF9D-7BB9C210BC95}"/>
              </a:ext>
            </a:extLst>
          </p:cNvPr>
          <p:cNvSpPr>
            <a:spLocks noGrp="1"/>
          </p:cNvSpPr>
          <p:nvPr>
            <p:ph type="body" sz="quarter" idx="37" hasCustomPrompt="1"/>
          </p:nvPr>
        </p:nvSpPr>
        <p:spPr>
          <a:xfrm>
            <a:off x="9152461" y="4755500"/>
            <a:ext cx="2523601" cy="1243417"/>
          </a:xfrm>
          <a:prstGeom prst="rect">
            <a:avLst/>
          </a:prstGeom>
        </p:spPr>
        <p:txBody>
          <a:bodyPr>
            <a:normAutofit/>
          </a:bodyPr>
          <a:lstStyle/>
          <a:p>
            <a:pPr lvl="0"/>
            <a:r>
              <a:rPr lang="nl-BE"/>
              <a:t>Klik om tekst toe te voegen. </a:t>
            </a:r>
          </a:p>
        </p:txBody>
      </p:sp>
      <p:sp>
        <p:nvSpPr>
          <p:cNvPr id="3" name="Date Placeholder 2">
            <a:extLst>
              <a:ext uri="{FF2B5EF4-FFF2-40B4-BE49-F238E27FC236}">
                <a16:creationId xmlns:a16="http://schemas.microsoft.com/office/drawing/2014/main" id="{37919298-2971-3124-30A7-C87B7895BA28}"/>
              </a:ext>
            </a:extLst>
          </p:cNvPr>
          <p:cNvSpPr>
            <a:spLocks noGrp="1"/>
          </p:cNvSpPr>
          <p:nvPr>
            <p:ph type="dt" sz="half" idx="38"/>
          </p:nvPr>
        </p:nvSpPr>
        <p:spPr/>
        <p:txBody>
          <a:bodyPr/>
          <a:lstStyle/>
          <a:p>
            <a:fld id="{23F100BE-2251-4668-AC91-55E2814C2609}" type="datetime4">
              <a:rPr lang="en-US" smtClean="0"/>
              <a:t>December 4, 2025</a:t>
            </a:fld>
            <a:endParaRPr lang="en-BE"/>
          </a:p>
        </p:txBody>
      </p:sp>
      <p:sp>
        <p:nvSpPr>
          <p:cNvPr id="6" name="Footer Placeholder 5">
            <a:extLst>
              <a:ext uri="{FF2B5EF4-FFF2-40B4-BE49-F238E27FC236}">
                <a16:creationId xmlns:a16="http://schemas.microsoft.com/office/drawing/2014/main" id="{64381259-6EE3-3C86-22DC-FFED6C664AA6}"/>
              </a:ext>
            </a:extLst>
          </p:cNvPr>
          <p:cNvSpPr>
            <a:spLocks noGrp="1"/>
          </p:cNvSpPr>
          <p:nvPr>
            <p:ph type="ftr" sz="quarter" idx="39"/>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172D2C61-1689-E04F-F768-86756695534D}"/>
              </a:ext>
            </a:extLst>
          </p:cNvPr>
          <p:cNvSpPr>
            <a:spLocks noGrp="1"/>
          </p:cNvSpPr>
          <p:nvPr>
            <p:ph type="sldNum" sz="quarter" idx="40"/>
          </p:nvPr>
        </p:nvSpPr>
        <p:spPr/>
        <p:txBody>
          <a:bodyPr/>
          <a:lstStyle/>
          <a:p>
            <a:fld id="{8B70248A-FD0F-534C-919E-E8EB9B0FC062}" type="slidenum">
              <a:rPr lang="en-BE" smtClean="0"/>
              <a:pPr/>
              <a:t>‹#›</a:t>
            </a:fld>
            <a:endParaRPr lang="en-BE"/>
          </a:p>
        </p:txBody>
      </p:sp>
      <p:sp>
        <p:nvSpPr>
          <p:cNvPr id="9" name="Title 8">
            <a:extLst>
              <a:ext uri="{FF2B5EF4-FFF2-40B4-BE49-F238E27FC236}">
                <a16:creationId xmlns:a16="http://schemas.microsoft.com/office/drawing/2014/main" id="{45D990DD-CF50-2982-516E-06B660028195}"/>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567355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foto (slidevullend)">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0" y="0"/>
            <a:ext cx="12191999"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lvl1pPr>
              <a:defRPr>
                <a:solidFill>
                  <a:schemeClr val="bg1"/>
                </a:solidFill>
              </a:defRPr>
            </a:lvl1pPr>
          </a:lstStyle>
          <a:p>
            <a:fld id="{7874AE3C-6CE6-407A-A1B1-8B2AAA1BD1FE}" type="datetime4">
              <a:rPr lang="en-US" smtClean="0"/>
              <a:t>December 4,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10" name="Text Placeholder 3">
            <a:extLst>
              <a:ext uri="{FF2B5EF4-FFF2-40B4-BE49-F238E27FC236}">
                <a16:creationId xmlns:a16="http://schemas.microsoft.com/office/drawing/2014/main" id="{DA60DDD1-A129-FB65-631E-8FAE19BAD638}"/>
              </a:ext>
            </a:extLst>
          </p:cNvPr>
          <p:cNvSpPr>
            <a:spLocks noGrp="1"/>
          </p:cNvSpPr>
          <p:nvPr>
            <p:ph type="body" sz="quarter" idx="16" hasCustomPrompt="1"/>
          </p:nvPr>
        </p:nvSpPr>
        <p:spPr>
          <a:xfrm>
            <a:off x="515938" y="1241240"/>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1" name="Text Placeholder 3">
            <a:extLst>
              <a:ext uri="{FF2B5EF4-FFF2-40B4-BE49-F238E27FC236}">
                <a16:creationId xmlns:a16="http://schemas.microsoft.com/office/drawing/2014/main" id="{086ADB14-E0C0-C419-F9C4-CA1D25DFA28C}"/>
              </a:ext>
            </a:extLst>
          </p:cNvPr>
          <p:cNvSpPr>
            <a:spLocks noGrp="1"/>
          </p:cNvSpPr>
          <p:nvPr>
            <p:ph type="body" sz="quarter" idx="17" hasCustomPrompt="1"/>
          </p:nvPr>
        </p:nvSpPr>
        <p:spPr>
          <a:xfrm>
            <a:off x="515938" y="512763"/>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188009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foto">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9" y="512763"/>
            <a:ext cx="11160124"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p>
            <a:fld id="{73322914-609B-4E08-98E9-3CEDB8C46811}" type="datetime4">
              <a:rPr lang="en-US" smtClean="0"/>
              <a:t>December 4,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p>
            <a:fld id="{8B70248A-FD0F-534C-919E-E8EB9B0FC062}" type="slidenum">
              <a:rPr lang="en-BE" smtClean="0"/>
              <a:pPr/>
              <a:t>‹#›</a:t>
            </a:fld>
            <a:endParaRPr lang="en-BE"/>
          </a:p>
        </p:txBody>
      </p:sp>
      <p:sp>
        <p:nvSpPr>
          <p:cNvPr id="12" name="Text Placeholder 3">
            <a:extLst>
              <a:ext uri="{FF2B5EF4-FFF2-40B4-BE49-F238E27FC236}">
                <a16:creationId xmlns:a16="http://schemas.microsoft.com/office/drawing/2014/main" id="{99A6D194-1D8E-8267-F452-80F0446FD165}"/>
              </a:ext>
            </a:extLst>
          </p:cNvPr>
          <p:cNvSpPr>
            <a:spLocks noGrp="1"/>
          </p:cNvSpPr>
          <p:nvPr>
            <p:ph type="body" sz="quarter" idx="16" hasCustomPrompt="1"/>
          </p:nvPr>
        </p:nvSpPr>
        <p:spPr>
          <a:xfrm>
            <a:off x="1031872" y="1667344"/>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DC9E6424-B33D-0042-F533-47ECD4BA7857}"/>
              </a:ext>
            </a:extLst>
          </p:cNvPr>
          <p:cNvSpPr>
            <a:spLocks noGrp="1"/>
          </p:cNvSpPr>
          <p:nvPr>
            <p:ph type="body" sz="quarter" idx="17" hasCustomPrompt="1"/>
          </p:nvPr>
        </p:nvSpPr>
        <p:spPr>
          <a:xfrm>
            <a:off x="1031872" y="1028697"/>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837344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5A89896-58EE-8464-A751-8F33290BB5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3728389A-8E1A-4609-B4BC-942E1F741D2F}" type="datetime4">
              <a:rPr lang="en-US" smtClean="0"/>
              <a:t>December 4,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B047733E-2976-B52B-F6B8-AF7CF9BAD3B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67A952F8-66D0-2ED7-AEF5-991CDEC4A832}"/>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6CE125F-0F09-D531-5906-DEE0024F18E4}"/>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DE78C081-D567-7110-4A41-1A106EB861C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E94E96B-BC8A-D329-00CE-7254A5A50072}"/>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0B32232-9825-CD76-B211-D98D150D723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794698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AE69C0EC-AF22-A673-4E04-444F2D9EBB8E}"/>
              </a:ext>
            </a:extLst>
          </p:cNvPr>
          <p:cNvSpPr>
            <a:spLocks noGrp="1"/>
          </p:cNvSpPr>
          <p:nvPr>
            <p:ph type="pic" sz="quarter" idx="22"/>
          </p:nvPr>
        </p:nvSpPr>
        <p:spPr>
          <a:xfrm>
            <a:off x="621569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5EEBBBEE-B2CB-CC7C-B9AD-D022CD16D9E1}"/>
              </a:ext>
            </a:extLst>
          </p:cNvPr>
          <p:cNvSpPr>
            <a:spLocks noGrp="1"/>
          </p:cNvSpPr>
          <p:nvPr>
            <p:ph type="dt" sz="half" idx="23"/>
          </p:nvPr>
        </p:nvSpPr>
        <p:spPr/>
        <p:txBody>
          <a:bodyPr/>
          <a:lstStyle/>
          <a:p>
            <a:fld id="{94A19648-DD44-44C8-B683-0311A2AEBA75}" type="datetime4">
              <a:rPr lang="en-US" smtClean="0"/>
              <a:t>December 4, 2025</a:t>
            </a:fld>
            <a:endParaRPr lang="en-BE"/>
          </a:p>
        </p:txBody>
      </p:sp>
      <p:sp>
        <p:nvSpPr>
          <p:cNvPr id="3" name="Footer Placeholder 2">
            <a:extLst>
              <a:ext uri="{FF2B5EF4-FFF2-40B4-BE49-F238E27FC236}">
                <a16:creationId xmlns:a16="http://schemas.microsoft.com/office/drawing/2014/main" id="{42A75450-3D30-3677-0385-7D0BDD7BE34D}"/>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C7FB3C0-D603-8E2F-02D0-BAE368E36FC1}"/>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2" name="Text Placeholder 3">
            <a:extLst>
              <a:ext uri="{FF2B5EF4-FFF2-40B4-BE49-F238E27FC236}">
                <a16:creationId xmlns:a16="http://schemas.microsoft.com/office/drawing/2014/main" id="{EBDFADB8-37BB-C535-B9A9-E9590C2EB3CA}"/>
              </a:ext>
            </a:extLst>
          </p:cNvPr>
          <p:cNvSpPr>
            <a:spLocks noGrp="1"/>
          </p:cNvSpPr>
          <p:nvPr>
            <p:ph type="body" sz="quarter" idx="16" hasCustomPrompt="1"/>
          </p:nvPr>
        </p:nvSpPr>
        <p:spPr>
          <a:xfrm>
            <a:off x="1031872" y="1499673"/>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46F5B570-3D42-73B4-5E07-424E0F7BA64B}"/>
              </a:ext>
            </a:extLst>
          </p:cNvPr>
          <p:cNvSpPr>
            <a:spLocks noGrp="1"/>
          </p:cNvSpPr>
          <p:nvPr>
            <p:ph type="body" sz="quarter" idx="17" hasCustomPrompt="1"/>
          </p:nvPr>
        </p:nvSpPr>
        <p:spPr>
          <a:xfrm>
            <a:off x="1031872" y="997706"/>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
        <p:nvSpPr>
          <p:cNvPr id="15" name="Text Placeholder 3">
            <a:extLst>
              <a:ext uri="{FF2B5EF4-FFF2-40B4-BE49-F238E27FC236}">
                <a16:creationId xmlns:a16="http://schemas.microsoft.com/office/drawing/2014/main" id="{4D9906FA-D162-FA5B-71C6-E7F5B5BF276B}"/>
              </a:ext>
            </a:extLst>
          </p:cNvPr>
          <p:cNvSpPr>
            <a:spLocks noGrp="1"/>
          </p:cNvSpPr>
          <p:nvPr>
            <p:ph type="body" sz="quarter" idx="26" hasCustomPrompt="1"/>
          </p:nvPr>
        </p:nvSpPr>
        <p:spPr>
          <a:xfrm>
            <a:off x="6738939" y="1499672"/>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6" name="Text Placeholder 3">
            <a:extLst>
              <a:ext uri="{FF2B5EF4-FFF2-40B4-BE49-F238E27FC236}">
                <a16:creationId xmlns:a16="http://schemas.microsoft.com/office/drawing/2014/main" id="{E4C5B4D6-37D5-11CC-DA4F-4759045D275C}"/>
              </a:ext>
            </a:extLst>
          </p:cNvPr>
          <p:cNvSpPr>
            <a:spLocks noGrp="1"/>
          </p:cNvSpPr>
          <p:nvPr>
            <p:ph type="body" sz="quarter" idx="27" hasCustomPrompt="1"/>
          </p:nvPr>
        </p:nvSpPr>
        <p:spPr>
          <a:xfrm>
            <a:off x="6738939" y="997705"/>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699239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2999" y="512763"/>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21C07DAE-83D3-991D-C05A-68A324845F53}"/>
              </a:ext>
            </a:extLst>
          </p:cNvPr>
          <p:cNvSpPr>
            <a:spLocks noGrp="1"/>
          </p:cNvSpPr>
          <p:nvPr>
            <p:ph type="pic" sz="quarter" idx="23"/>
          </p:nvPr>
        </p:nvSpPr>
        <p:spPr>
          <a:xfrm>
            <a:off x="6222999" y="3557587"/>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07C1806C-0AAB-48BF-89E6-257EFB5B8C43}"/>
              </a:ext>
            </a:extLst>
          </p:cNvPr>
          <p:cNvSpPr>
            <a:spLocks noGrp="1"/>
          </p:cNvSpPr>
          <p:nvPr>
            <p:ph type="dt" sz="half" idx="24"/>
          </p:nvPr>
        </p:nvSpPr>
        <p:spPr/>
        <p:txBody>
          <a:bodyPr/>
          <a:lstStyle/>
          <a:p>
            <a:fld id="{C1E21EB2-53A1-47EF-A35A-9E8839398673}" type="datetime4">
              <a:rPr lang="en-US" smtClean="0"/>
              <a:t>December 4, 2025</a:t>
            </a:fld>
            <a:endParaRPr lang="en-BE"/>
          </a:p>
        </p:txBody>
      </p:sp>
      <p:sp>
        <p:nvSpPr>
          <p:cNvPr id="5" name="Footer Placeholder 4">
            <a:extLst>
              <a:ext uri="{FF2B5EF4-FFF2-40B4-BE49-F238E27FC236}">
                <a16:creationId xmlns:a16="http://schemas.microsoft.com/office/drawing/2014/main" id="{BB9B9717-E33B-A934-3871-635EB9B7B331}"/>
              </a:ext>
            </a:extLst>
          </p:cNvPr>
          <p:cNvSpPr>
            <a:spLocks noGrp="1"/>
          </p:cNvSpPr>
          <p:nvPr>
            <p:ph type="ftr" sz="quarter" idx="25"/>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FECC2FAC-46CF-CF2A-AC48-31C3B9BD490D}"/>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80952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foto'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6242166"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515939"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8" name="Picture Placeholder 6">
            <a:extLst>
              <a:ext uri="{FF2B5EF4-FFF2-40B4-BE49-F238E27FC236}">
                <a16:creationId xmlns:a16="http://schemas.microsoft.com/office/drawing/2014/main" id="{24D30AFE-4552-30D0-38E2-7CC1CBB03076}"/>
              </a:ext>
            </a:extLst>
          </p:cNvPr>
          <p:cNvSpPr>
            <a:spLocks noGrp="1"/>
          </p:cNvSpPr>
          <p:nvPr>
            <p:ph type="pic" sz="quarter" idx="26"/>
          </p:nvPr>
        </p:nvSpPr>
        <p:spPr>
          <a:xfrm>
            <a:off x="515939" y="3557587"/>
            <a:ext cx="5433896"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3359887"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07BE8E46-F289-0365-4159-9626BE37E412}"/>
              </a:ext>
            </a:extLst>
          </p:cNvPr>
          <p:cNvSpPr>
            <a:spLocks noGrp="1"/>
          </p:cNvSpPr>
          <p:nvPr>
            <p:ph type="dt" sz="half" idx="28"/>
          </p:nvPr>
        </p:nvSpPr>
        <p:spPr/>
        <p:txBody>
          <a:bodyPr/>
          <a:lstStyle/>
          <a:p>
            <a:fld id="{461CEEE9-F3F8-417B-9499-1EBD5B76741E}" type="datetime4">
              <a:rPr lang="en-US" smtClean="0"/>
              <a:t>December 4, 2025</a:t>
            </a:fld>
            <a:endParaRPr lang="en-BE"/>
          </a:p>
        </p:txBody>
      </p:sp>
      <p:sp>
        <p:nvSpPr>
          <p:cNvPr id="5" name="Footer Placeholder 4">
            <a:extLst>
              <a:ext uri="{FF2B5EF4-FFF2-40B4-BE49-F238E27FC236}">
                <a16:creationId xmlns:a16="http://schemas.microsoft.com/office/drawing/2014/main" id="{7DC38347-35B7-C3F1-6EA7-D6AD7D870989}"/>
              </a:ext>
            </a:extLst>
          </p:cNvPr>
          <p:cNvSpPr>
            <a:spLocks noGrp="1"/>
          </p:cNvSpPr>
          <p:nvPr>
            <p:ph type="ftr" sz="quarter" idx="29"/>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D7E25520-C2FB-1AAB-4326-931CCE81D998}"/>
              </a:ext>
            </a:extLst>
          </p:cNvPr>
          <p:cNvSpPr>
            <a:spLocks noGrp="1"/>
          </p:cNvSpPr>
          <p:nvPr>
            <p:ph type="sldNum" sz="quarter" idx="30"/>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1088717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foto'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3000"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535102"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9066947" y="512763"/>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F26BC34F-D3AA-0B2A-26EC-080C156B7BBD}"/>
              </a:ext>
            </a:extLst>
          </p:cNvPr>
          <p:cNvSpPr>
            <a:spLocks noGrp="1"/>
          </p:cNvSpPr>
          <p:nvPr>
            <p:ph type="pic" sz="quarter" idx="28"/>
          </p:nvPr>
        </p:nvSpPr>
        <p:spPr>
          <a:xfrm>
            <a:off x="6223000" y="3557587"/>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Picture Placeholder 6">
            <a:extLst>
              <a:ext uri="{FF2B5EF4-FFF2-40B4-BE49-F238E27FC236}">
                <a16:creationId xmlns:a16="http://schemas.microsoft.com/office/drawing/2014/main" id="{27F7823D-C314-05C9-1C5B-12CA04F92224}"/>
              </a:ext>
            </a:extLst>
          </p:cNvPr>
          <p:cNvSpPr>
            <a:spLocks noGrp="1"/>
          </p:cNvSpPr>
          <p:nvPr>
            <p:ph type="pic" sz="quarter" idx="29"/>
          </p:nvPr>
        </p:nvSpPr>
        <p:spPr>
          <a:xfrm>
            <a:off x="9066947" y="3557587"/>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Date Placeholder 5">
            <a:extLst>
              <a:ext uri="{FF2B5EF4-FFF2-40B4-BE49-F238E27FC236}">
                <a16:creationId xmlns:a16="http://schemas.microsoft.com/office/drawing/2014/main" id="{6A85FE5F-1EC9-DCC4-FD0A-AD87FBBC16F7}"/>
              </a:ext>
            </a:extLst>
          </p:cNvPr>
          <p:cNvSpPr>
            <a:spLocks noGrp="1"/>
          </p:cNvSpPr>
          <p:nvPr>
            <p:ph type="dt" sz="half" idx="30"/>
          </p:nvPr>
        </p:nvSpPr>
        <p:spPr/>
        <p:txBody>
          <a:bodyPr/>
          <a:lstStyle/>
          <a:p>
            <a:fld id="{80D8AAFC-0838-4933-9251-26B1B5F950AD}" type="datetime4">
              <a:rPr lang="en-US" smtClean="0"/>
              <a:t>December 4, 2025</a:t>
            </a:fld>
            <a:endParaRPr lang="en-BE"/>
          </a:p>
        </p:txBody>
      </p:sp>
      <p:sp>
        <p:nvSpPr>
          <p:cNvPr id="8" name="Footer Placeholder 7">
            <a:extLst>
              <a:ext uri="{FF2B5EF4-FFF2-40B4-BE49-F238E27FC236}">
                <a16:creationId xmlns:a16="http://schemas.microsoft.com/office/drawing/2014/main" id="{3C17913F-A06E-E7E3-B1C5-DB02145835F8}"/>
              </a:ext>
            </a:extLst>
          </p:cNvPr>
          <p:cNvSpPr>
            <a:spLocks noGrp="1"/>
          </p:cNvSpPr>
          <p:nvPr>
            <p:ph type="ftr" sz="quarter" idx="31"/>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74DB972D-BC24-2423-9642-92BE673289B1}"/>
              </a:ext>
            </a:extLst>
          </p:cNvPr>
          <p:cNvSpPr>
            <a:spLocks noGrp="1"/>
          </p:cNvSpPr>
          <p:nvPr>
            <p:ph type="sldNum" sz="quarter" idx="32"/>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3752087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107C3A5A-7B43-D5FB-AA03-CB1B24C419A7}"/>
              </a:ext>
            </a:extLst>
          </p:cNvPr>
          <p:cNvSpPr>
            <a:spLocks noGrp="1"/>
          </p:cNvSpPr>
          <p:nvPr>
            <p:ph type="dt" sz="half" idx="23"/>
          </p:nvPr>
        </p:nvSpPr>
        <p:spPr/>
        <p:txBody>
          <a:bodyPr/>
          <a:lstStyle/>
          <a:p>
            <a:fld id="{B772BA24-2CA0-4952-9840-BBD8BB1EF432}" type="datetime4">
              <a:rPr lang="en-US" smtClean="0"/>
              <a:t>December 4, 2025</a:t>
            </a:fld>
            <a:endParaRPr lang="en-BE"/>
          </a:p>
        </p:txBody>
      </p:sp>
      <p:sp>
        <p:nvSpPr>
          <p:cNvPr id="4" name="Footer Placeholder 3">
            <a:extLst>
              <a:ext uri="{FF2B5EF4-FFF2-40B4-BE49-F238E27FC236}">
                <a16:creationId xmlns:a16="http://schemas.microsoft.com/office/drawing/2014/main" id="{1ACB4FF9-9D06-081F-91F6-3E01293B2B10}"/>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031BE2D-3DE7-6EDB-08DD-73387AE77009}"/>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itle 6">
            <a:extLst>
              <a:ext uri="{FF2B5EF4-FFF2-40B4-BE49-F238E27FC236}">
                <a16:creationId xmlns:a16="http://schemas.microsoft.com/office/drawing/2014/main" id="{EB880520-9553-3AD3-98DC-048EBE5DB71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495791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fiek + inhoud">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6353972" y="1628775"/>
            <a:ext cx="5322090"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0771E7A4-A9B4-D22B-A92D-0957DF6A35B5}"/>
              </a:ext>
            </a:extLst>
          </p:cNvPr>
          <p:cNvSpPr>
            <a:spLocks noGrp="1"/>
          </p:cNvSpPr>
          <p:nvPr>
            <p:ph type="dt" sz="half" idx="24"/>
          </p:nvPr>
        </p:nvSpPr>
        <p:spPr/>
        <p:txBody>
          <a:bodyPr/>
          <a:lstStyle/>
          <a:p>
            <a:fld id="{058E465A-A100-42BF-94F3-5FCEF86D0DBC}" type="datetime4">
              <a:rPr lang="en-US" smtClean="0"/>
              <a:t>December 4, 2025</a:t>
            </a:fld>
            <a:endParaRPr lang="en-BE"/>
          </a:p>
        </p:txBody>
      </p:sp>
      <p:sp>
        <p:nvSpPr>
          <p:cNvPr id="4" name="Footer Placeholder 3">
            <a:extLst>
              <a:ext uri="{FF2B5EF4-FFF2-40B4-BE49-F238E27FC236}">
                <a16:creationId xmlns:a16="http://schemas.microsoft.com/office/drawing/2014/main" id="{22AB6306-008E-C05E-E6E7-433B240B98AE}"/>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0F7004B-74D0-6F93-F03D-36B6F99D0900}"/>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8FA0CF93-8D63-4FD6-119F-5103B90CA48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2" name="Text Placeholder 9">
            <a:extLst>
              <a:ext uri="{FF2B5EF4-FFF2-40B4-BE49-F238E27FC236}">
                <a16:creationId xmlns:a16="http://schemas.microsoft.com/office/drawing/2014/main" id="{769202CB-A2AA-940C-7E43-ABA11EE1A278}"/>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446571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2AC07F32-C191-403F-7407-8C662FD22BF6}"/>
              </a:ext>
            </a:extLst>
          </p:cNvPr>
          <p:cNvSpPr>
            <a:spLocks noGrp="1"/>
          </p:cNvSpPr>
          <p:nvPr>
            <p:ph type="tbl"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Date Placeholder 3">
            <a:extLst>
              <a:ext uri="{FF2B5EF4-FFF2-40B4-BE49-F238E27FC236}">
                <a16:creationId xmlns:a16="http://schemas.microsoft.com/office/drawing/2014/main" id="{DCD7EE5F-A76D-A996-6EBE-DD51DBAB769F}"/>
              </a:ext>
            </a:extLst>
          </p:cNvPr>
          <p:cNvSpPr>
            <a:spLocks noGrp="1"/>
          </p:cNvSpPr>
          <p:nvPr>
            <p:ph type="dt" sz="half" idx="23"/>
          </p:nvPr>
        </p:nvSpPr>
        <p:spPr/>
        <p:txBody>
          <a:bodyPr/>
          <a:lstStyle/>
          <a:p>
            <a:fld id="{7DB67526-3CA8-45E5-A773-C9C3F683BB94}" type="datetime4">
              <a:rPr lang="en-US" smtClean="0"/>
              <a:t>December 4, 2025</a:t>
            </a:fld>
            <a:endParaRPr lang="en-BE"/>
          </a:p>
        </p:txBody>
      </p:sp>
      <p:sp>
        <p:nvSpPr>
          <p:cNvPr id="5" name="Footer Placeholder 4">
            <a:extLst>
              <a:ext uri="{FF2B5EF4-FFF2-40B4-BE49-F238E27FC236}">
                <a16:creationId xmlns:a16="http://schemas.microsoft.com/office/drawing/2014/main" id="{06D2E9D4-272A-AA6F-E413-B9E9382FD371}"/>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A209A98A-6113-D242-33E2-C0EDDC8FDD4C}"/>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itle 6">
            <a:extLst>
              <a:ext uri="{FF2B5EF4-FFF2-40B4-BE49-F238E27FC236}">
                <a16:creationId xmlns:a16="http://schemas.microsoft.com/office/drawing/2014/main" id="{73BB25C5-3A3B-D7BD-652B-7B6C94301EF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134112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el + inhoud">
    <p:spTree>
      <p:nvGrpSpPr>
        <p:cNvPr id="1" name=""/>
        <p:cNvGrpSpPr/>
        <p:nvPr/>
      </p:nvGrpSpPr>
      <p:grpSpPr>
        <a:xfrm>
          <a:off x="0" y="0"/>
          <a:ext cx="0" cy="0"/>
          <a:chOff x="0" y="0"/>
          <a:chExt cx="0" cy="0"/>
        </a:xfrm>
      </p:grpSpPr>
      <p:sp>
        <p:nvSpPr>
          <p:cNvPr id="2" name="Table Placeholder 2">
            <a:extLst>
              <a:ext uri="{FF2B5EF4-FFF2-40B4-BE49-F238E27FC236}">
                <a16:creationId xmlns:a16="http://schemas.microsoft.com/office/drawing/2014/main" id="{F273B77E-10BA-D2FF-013B-B7810AFFBCB1}"/>
              </a:ext>
            </a:extLst>
          </p:cNvPr>
          <p:cNvSpPr>
            <a:spLocks noGrp="1"/>
          </p:cNvSpPr>
          <p:nvPr>
            <p:ph type="tbl" sz="quarter" idx="23"/>
          </p:nvPr>
        </p:nvSpPr>
        <p:spPr>
          <a:xfrm>
            <a:off x="6353971" y="1628775"/>
            <a:ext cx="5322091"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C292B070-8B3C-87DF-4B6F-59E81786660A}"/>
              </a:ext>
            </a:extLst>
          </p:cNvPr>
          <p:cNvSpPr>
            <a:spLocks noGrp="1"/>
          </p:cNvSpPr>
          <p:nvPr>
            <p:ph type="dt" sz="half" idx="24"/>
          </p:nvPr>
        </p:nvSpPr>
        <p:spPr/>
        <p:txBody>
          <a:bodyPr/>
          <a:lstStyle/>
          <a:p>
            <a:fld id="{591873E6-9523-4E8C-818B-F4E55DDED461}" type="datetime4">
              <a:rPr lang="en-US" smtClean="0"/>
              <a:t>December 4, 2025</a:t>
            </a:fld>
            <a:endParaRPr lang="en-BE"/>
          </a:p>
        </p:txBody>
      </p:sp>
      <p:sp>
        <p:nvSpPr>
          <p:cNvPr id="4" name="Footer Placeholder 3">
            <a:extLst>
              <a:ext uri="{FF2B5EF4-FFF2-40B4-BE49-F238E27FC236}">
                <a16:creationId xmlns:a16="http://schemas.microsoft.com/office/drawing/2014/main" id="{3FA5E4CF-63B9-7FCD-7CB9-D5F6D3364602}"/>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FB1E1E9-1E01-1733-5EB0-910A532A826D}"/>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9667022D-936C-2D27-53B8-1BB33C4C6F8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Text Placeholder 9">
            <a:extLst>
              <a:ext uri="{FF2B5EF4-FFF2-40B4-BE49-F238E27FC236}">
                <a16:creationId xmlns:a16="http://schemas.microsoft.com/office/drawing/2014/main" id="{11AA424F-0E40-3A43-4FC5-0BBD71E9C30A}"/>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906696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714BDC6-0435-BE27-0FED-7FAA9A86C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4B19EE2F-A7FB-40DD-B400-0BA302B483BF}" type="datetime4">
              <a:rPr lang="en-US" smtClean="0"/>
              <a:t>December 4,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1711840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dia + inhoud">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D7AE5942-4F63-ACC5-4DE3-CF6CF96FB268}"/>
              </a:ext>
            </a:extLst>
          </p:cNvPr>
          <p:cNvSpPr>
            <a:spLocks noGrp="1"/>
          </p:cNvSpPr>
          <p:nvPr>
            <p:ph type="media" sz="quarter" idx="22"/>
          </p:nvPr>
        </p:nvSpPr>
        <p:spPr>
          <a:xfrm>
            <a:off x="4764442" y="1628775"/>
            <a:ext cx="6911620" cy="4716461"/>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Title 3">
            <a:extLst>
              <a:ext uri="{FF2B5EF4-FFF2-40B4-BE49-F238E27FC236}">
                <a16:creationId xmlns:a16="http://schemas.microsoft.com/office/drawing/2014/main" id="{AB92B1E8-47FC-953C-F731-EF5A12DDD10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748E313E-5F5A-5734-FDB1-ACFF601DDB3A}"/>
              </a:ext>
            </a:extLst>
          </p:cNvPr>
          <p:cNvSpPr>
            <a:spLocks noGrp="1"/>
          </p:cNvSpPr>
          <p:nvPr>
            <p:ph type="dt" sz="half" idx="24"/>
          </p:nvPr>
        </p:nvSpPr>
        <p:spPr/>
        <p:txBody>
          <a:bodyPr/>
          <a:lstStyle/>
          <a:p>
            <a:fld id="{D416CE6B-2974-44DE-A7B0-F94502A227B0}" type="datetime4">
              <a:rPr lang="en-US" smtClean="0"/>
              <a:t>December 4, 2025</a:t>
            </a:fld>
            <a:endParaRPr lang="en-BE"/>
          </a:p>
        </p:txBody>
      </p:sp>
      <p:sp>
        <p:nvSpPr>
          <p:cNvPr id="6" name="Footer Placeholder 5">
            <a:extLst>
              <a:ext uri="{FF2B5EF4-FFF2-40B4-BE49-F238E27FC236}">
                <a16:creationId xmlns:a16="http://schemas.microsoft.com/office/drawing/2014/main" id="{720DC76F-CF80-ADBB-1057-239680ED8300}"/>
              </a:ext>
            </a:extLst>
          </p:cNvPr>
          <p:cNvSpPr>
            <a:spLocks noGrp="1"/>
          </p:cNvSpPr>
          <p:nvPr>
            <p:ph type="ftr" sz="quarter" idx="25"/>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09EB6802-D161-015C-E8B2-AC943863BAB3}"/>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F2D34801-5173-DF5E-FB34-D011F44EF9F4}"/>
              </a:ext>
            </a:extLst>
          </p:cNvPr>
          <p:cNvSpPr>
            <a:spLocks noGrp="1"/>
          </p:cNvSpPr>
          <p:nvPr>
            <p:ph type="body" sz="quarter" idx="31" hasCustomPrompt="1"/>
          </p:nvPr>
        </p:nvSpPr>
        <p:spPr>
          <a:xfrm>
            <a:off x="515937" y="1628775"/>
            <a:ext cx="370850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32383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60C0742-7C35-27FD-F7B8-B99B49F84C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19343" y="1589213"/>
            <a:ext cx="5849106" cy="3696206"/>
          </a:xfrm>
          <a:prstGeom prst="rect">
            <a:avLst/>
          </a:prstGeom>
        </p:spPr>
      </p:pic>
      <p:pic>
        <p:nvPicPr>
          <p:cNvPr id="8" name="Graphic 7">
            <a:extLst>
              <a:ext uri="{FF2B5EF4-FFF2-40B4-BE49-F238E27FC236}">
                <a16:creationId xmlns:a16="http://schemas.microsoft.com/office/drawing/2014/main" id="{CA4F9D45-4BC8-F585-6E92-6C3F5C54374B}"/>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3999" b="-3999"/>
          <a:stretch/>
        </p:blipFill>
        <p:spPr>
          <a:xfrm rot="16200000">
            <a:off x="4369743" y="2280680"/>
            <a:ext cx="5635107" cy="2324587"/>
          </a:xfrm>
          <a:prstGeom prst="rect">
            <a:avLst/>
          </a:prstGeom>
        </p:spPr>
      </p:pic>
      <p:pic>
        <p:nvPicPr>
          <p:cNvPr id="3" name="Graphic 2">
            <a:extLst>
              <a:ext uri="{FF2B5EF4-FFF2-40B4-BE49-F238E27FC236}">
                <a16:creationId xmlns:a16="http://schemas.microsoft.com/office/drawing/2014/main" id="{7C1CF9E8-50DB-4488-EFA2-5FA20DBAE5B6}"/>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14106"/>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5916"/>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563783-9E54-4A64-80E3-C85DCD4FA97B}" type="datetime4">
              <a:rPr lang="en-US" smtClean="0"/>
              <a:t>December 4,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2" name="Title 8">
            <a:extLst>
              <a:ext uri="{FF2B5EF4-FFF2-40B4-BE49-F238E27FC236}">
                <a16:creationId xmlns:a16="http://schemas.microsoft.com/office/drawing/2014/main" id="{90687BDE-65F0-63E5-1105-A00136C5312D}"/>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5" name="Text Placeholder 3">
            <a:extLst>
              <a:ext uri="{FF2B5EF4-FFF2-40B4-BE49-F238E27FC236}">
                <a16:creationId xmlns:a16="http://schemas.microsoft.com/office/drawing/2014/main" id="{E94D70C5-D4C5-2489-9430-B8D8DF7B1E4B}"/>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7C667DC1-8C62-66BF-8EEA-889500EEA890}"/>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1DD7C630-260D-36FF-BAE9-C1F1BB9E2B4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8BF7592A-9691-35B4-4CD1-0397D220854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07E52044-89B3-E563-3C67-AE2A7B60C1C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886963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6314AC0-17EE-A056-A312-DC697CB96C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8" name="Title 5">
            <a:extLst>
              <a:ext uri="{FF2B5EF4-FFF2-40B4-BE49-F238E27FC236}">
                <a16:creationId xmlns:a16="http://schemas.microsoft.com/office/drawing/2014/main" id="{3B8DB3AD-CBBA-89FA-79F9-CEBC9C5C4357}"/>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55B6FB74-A158-45A4-8BF9-622926009448}" type="datetime4">
              <a:rPr lang="en-US" smtClean="0"/>
              <a:t>December 4,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17" name="Text Placeholder 3">
            <a:extLst>
              <a:ext uri="{FF2B5EF4-FFF2-40B4-BE49-F238E27FC236}">
                <a16:creationId xmlns:a16="http://schemas.microsoft.com/office/drawing/2014/main" id="{BE86B2C0-1181-987A-042F-2C2D2F69531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3680982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0207C47B-FF97-4B0D-A736-29D91E0D3CD1}" type="datetime4">
              <a:rPr lang="en-US" smtClean="0"/>
              <a:t>December 4,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85D997F0-5791-557B-2A6D-1067E17459A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6" name="Text Placeholder 5">
            <a:extLst>
              <a:ext uri="{FF2B5EF4-FFF2-40B4-BE49-F238E27FC236}">
                <a16:creationId xmlns:a16="http://schemas.microsoft.com/office/drawing/2014/main" id="{9236B684-9E01-8ECC-4049-18AC9DFC4A75}"/>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1092701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506C553B-F633-02CA-1430-79ED3F76C36F}"/>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0369"/>
          <a:stretch/>
        </p:blipFill>
        <p:spPr>
          <a:xfrm rot="16200000">
            <a:off x="6057132" y="1216307"/>
            <a:ext cx="7844350" cy="4425386"/>
          </a:xfrm>
          <a:custGeom>
            <a:avLst/>
            <a:gdLst>
              <a:gd name="connsiteX0" fmla="*/ 7844350 w 7844350"/>
              <a:gd name="connsiteY0" fmla="*/ 0 h 4425386"/>
              <a:gd name="connsiteX1" fmla="*/ 7844350 w 7844350"/>
              <a:gd name="connsiteY1" fmla="*/ 120086 h 4425386"/>
              <a:gd name="connsiteX2" fmla="*/ 7351175 w 7844350"/>
              <a:gd name="connsiteY2" fmla="*/ 120086 h 4425386"/>
              <a:gd name="connsiteX3" fmla="*/ 7351175 w 7844350"/>
              <a:gd name="connsiteY3" fmla="*/ 4425386 h 4425386"/>
              <a:gd name="connsiteX4" fmla="*/ 493176 w 7844350"/>
              <a:gd name="connsiteY4" fmla="*/ 4425386 h 4425386"/>
              <a:gd name="connsiteX5" fmla="*/ 493176 w 7844350"/>
              <a:gd name="connsiteY5" fmla="*/ 120086 h 4425386"/>
              <a:gd name="connsiteX6" fmla="*/ 0 w 7844350"/>
              <a:gd name="connsiteY6" fmla="*/ 120086 h 4425386"/>
              <a:gd name="connsiteX7" fmla="*/ 0 w 7844350"/>
              <a:gd name="connsiteY7" fmla="*/ 0 h 442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4350" h="4425386">
                <a:moveTo>
                  <a:pt x="7844350" y="0"/>
                </a:moveTo>
                <a:lnTo>
                  <a:pt x="7844350" y="120086"/>
                </a:lnTo>
                <a:lnTo>
                  <a:pt x="7351175" y="120086"/>
                </a:lnTo>
                <a:lnTo>
                  <a:pt x="7351175" y="4425386"/>
                </a:lnTo>
                <a:lnTo>
                  <a:pt x="493176" y="4425386"/>
                </a:lnTo>
                <a:lnTo>
                  <a:pt x="493176" y="120086"/>
                </a:lnTo>
                <a:lnTo>
                  <a:pt x="0" y="120086"/>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2C4C8487-62F9-4BAC-800E-518181057217}" type="datetime4">
              <a:rPr lang="en-US" smtClean="0"/>
              <a:t>December 4,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404303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EF7217FF-8C88-D49F-720B-61816BB41F3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635"/>
          <a:stretch>
            <a:fillRect/>
          </a:stretch>
        </p:blipFill>
        <p:spPr>
          <a:xfrm rot="10800000">
            <a:off x="4457698" y="-1"/>
            <a:ext cx="7734302" cy="5572125"/>
          </a:xfrm>
          <a:custGeom>
            <a:avLst/>
            <a:gdLst>
              <a:gd name="connsiteX0" fmla="*/ 7734302 w 7734302"/>
              <a:gd name="connsiteY0" fmla="*/ 5572125 h 5572125"/>
              <a:gd name="connsiteX1" fmla="*/ 0 w 7734302"/>
              <a:gd name="connsiteY1" fmla="*/ 5572125 h 5572125"/>
              <a:gd name="connsiteX2" fmla="*/ 0 w 7734302"/>
              <a:gd name="connsiteY2" fmla="*/ 0 h 5572125"/>
              <a:gd name="connsiteX3" fmla="*/ 7734302 w 7734302"/>
              <a:gd name="connsiteY3" fmla="*/ 0 h 5572125"/>
            </a:gdLst>
            <a:ahLst/>
            <a:cxnLst>
              <a:cxn ang="0">
                <a:pos x="connsiteX0" y="connsiteY0"/>
              </a:cxn>
              <a:cxn ang="0">
                <a:pos x="connsiteX1" y="connsiteY1"/>
              </a:cxn>
              <a:cxn ang="0">
                <a:pos x="connsiteX2" y="connsiteY2"/>
              </a:cxn>
              <a:cxn ang="0">
                <a:pos x="connsiteX3" y="connsiteY3"/>
              </a:cxn>
            </a:cxnLst>
            <a:rect l="l" t="t" r="r" b="b"/>
            <a:pathLst>
              <a:path w="7734302" h="5572125">
                <a:moveTo>
                  <a:pt x="7734302" y="5572125"/>
                </a:moveTo>
                <a:lnTo>
                  <a:pt x="0" y="5572125"/>
                </a:lnTo>
                <a:lnTo>
                  <a:pt x="0" y="0"/>
                </a:lnTo>
                <a:lnTo>
                  <a:pt x="77343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1A5BF5F0-19BD-43C4-913D-05858F831297}" type="datetime4">
              <a:rPr lang="en-US" smtClean="0"/>
              <a:t>December 4,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3" name="Title 20">
            <a:extLst>
              <a:ext uri="{FF2B5EF4-FFF2-40B4-BE49-F238E27FC236}">
                <a16:creationId xmlns:a16="http://schemas.microsoft.com/office/drawing/2014/main" id="{D4337BEE-BE6F-5048-BD50-D5D00D9E5F83}"/>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4" name="Text Placeholder 3">
            <a:extLst>
              <a:ext uri="{FF2B5EF4-FFF2-40B4-BE49-F238E27FC236}">
                <a16:creationId xmlns:a16="http://schemas.microsoft.com/office/drawing/2014/main" id="{A1C246D7-FC38-0AB7-DF87-ED3F00907EB5}"/>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rgbClr val="000000"/>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5" name="Graphic 10">
            <a:extLst>
              <a:ext uri="{FF2B5EF4-FFF2-40B4-BE49-F238E27FC236}">
                <a16:creationId xmlns:a16="http://schemas.microsoft.com/office/drawing/2014/main" id="{3FA490B3-BA2A-220F-6EA4-8DA088E69F45}"/>
              </a:ext>
            </a:extLst>
          </p:cNvPr>
          <p:cNvGrpSpPr/>
          <p:nvPr userDrawn="1"/>
        </p:nvGrpSpPr>
        <p:grpSpPr>
          <a:xfrm>
            <a:off x="515936" y="512763"/>
            <a:ext cx="2144749" cy="508682"/>
            <a:chOff x="419100" y="2082800"/>
            <a:chExt cx="7770288" cy="1842923"/>
          </a:xfrm>
          <a:solidFill>
            <a:schemeClr val="bg2"/>
          </a:solidFill>
        </p:grpSpPr>
        <p:sp>
          <p:nvSpPr>
            <p:cNvPr id="6" name="Freeform 5">
              <a:extLst>
                <a:ext uri="{FF2B5EF4-FFF2-40B4-BE49-F238E27FC236}">
                  <a16:creationId xmlns:a16="http://schemas.microsoft.com/office/drawing/2014/main" id="{17C7A75E-7545-95C0-23EB-76431010DAC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8D9ECE8B-9D83-C24E-59FA-54B253418D9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21ABC01C-5F71-E3C7-B08D-5D4B21AEA79A}"/>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799413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641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7541-E125-B823-92FD-4204D2706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F8D484-574F-39D2-FE71-553F8EA12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A9D3D-ABFA-8549-26A6-2BFA5859528E}"/>
              </a:ext>
            </a:extLst>
          </p:cNvPr>
          <p:cNvSpPr>
            <a:spLocks noGrp="1"/>
          </p:cNvSpPr>
          <p:nvPr>
            <p:ph type="dt" sz="half" idx="10"/>
          </p:nvPr>
        </p:nvSpPr>
        <p:spPr/>
        <p:txBody>
          <a:bodyPr/>
          <a:lstStyle/>
          <a:p>
            <a:fld id="{3BA7A3DF-A5A4-452D-BA28-FE3329DAA8B9}" type="datetimeFigureOut">
              <a:rPr lang="en-US" smtClean="0"/>
              <a:t>12/4/2025</a:t>
            </a:fld>
            <a:endParaRPr lang="en-US"/>
          </a:p>
        </p:txBody>
      </p:sp>
      <p:sp>
        <p:nvSpPr>
          <p:cNvPr id="5" name="Footer Placeholder 4">
            <a:extLst>
              <a:ext uri="{FF2B5EF4-FFF2-40B4-BE49-F238E27FC236}">
                <a16:creationId xmlns:a16="http://schemas.microsoft.com/office/drawing/2014/main" id="{8B9D82E7-B80D-5617-B6F8-D8F87E8B2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60F6F-183F-2C40-463A-3AAEEEDFCA07}"/>
              </a:ext>
            </a:extLst>
          </p:cNvPr>
          <p:cNvSpPr>
            <a:spLocks noGrp="1"/>
          </p:cNvSpPr>
          <p:nvPr>
            <p:ph type="sldNum" sz="quarter" idx="12"/>
          </p:nvPr>
        </p:nvSpPr>
        <p:spPr/>
        <p:txBody>
          <a:bodyPr/>
          <a:lstStyle/>
          <a:p>
            <a:fld id="{622CBA80-76D8-4F3A-BBE4-EAB41BABA6D2}" type="slidenum">
              <a:rPr lang="en-US" smtClean="0"/>
              <a:t>‹#›</a:t>
            </a:fld>
            <a:endParaRPr lang="en-US"/>
          </a:p>
        </p:txBody>
      </p:sp>
    </p:spTree>
    <p:extLst>
      <p:ext uri="{BB962C8B-B14F-4D97-AF65-F5344CB8AC3E}">
        <p14:creationId xmlns:p14="http://schemas.microsoft.com/office/powerpoint/2010/main" val="33003437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62"/>
        <p:cNvGrpSpPr/>
        <p:nvPr/>
      </p:nvGrpSpPr>
      <p:grpSpPr>
        <a:xfrm>
          <a:off x="0" y="0"/>
          <a:ext cx="0" cy="0"/>
          <a:chOff x="0" y="0"/>
          <a:chExt cx="0" cy="0"/>
        </a:xfrm>
      </p:grpSpPr>
      <p:sp>
        <p:nvSpPr>
          <p:cNvPr id="363" name="Google Shape;363;p46"/>
          <p:cNvSpPr txBox="1">
            <a:spLocks noGrp="1"/>
          </p:cNvSpPr>
          <p:nvPr>
            <p:ph type="body" idx="1"/>
          </p:nvPr>
        </p:nvSpPr>
        <p:spPr>
          <a:xfrm>
            <a:off x="720000" y="1440001"/>
            <a:ext cx="10753200" cy="496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500"/>
              </a:spcBef>
              <a:spcAft>
                <a:spcPts val="0"/>
              </a:spcAft>
              <a:buClr>
                <a:schemeClr val="dk1"/>
              </a:buClr>
              <a:buSzPts val="2300"/>
              <a:buNone/>
              <a:defRPr/>
            </a:lvl1pPr>
            <a:lvl2pPr marL="914400" lvl="1" indent="-349250" algn="l">
              <a:lnSpc>
                <a:spcPct val="90000"/>
              </a:lnSpc>
              <a:spcBef>
                <a:spcPts val="1100"/>
              </a:spcBef>
              <a:spcAft>
                <a:spcPts val="0"/>
              </a:spcAft>
              <a:buClr>
                <a:schemeClr val="dk1"/>
              </a:buClr>
              <a:buSzPts val="1900"/>
              <a:buChar char="•"/>
              <a:defRPr/>
            </a:lvl2pPr>
            <a:lvl3pPr marL="1371600" lvl="2" indent="-349250" algn="l">
              <a:lnSpc>
                <a:spcPct val="90000"/>
              </a:lnSpc>
              <a:spcBef>
                <a:spcPts val="500"/>
              </a:spcBef>
              <a:spcAft>
                <a:spcPts val="0"/>
              </a:spcAft>
              <a:buSzPts val="1900"/>
              <a:buChar char="•"/>
              <a:defRPr/>
            </a:lvl3pPr>
            <a:lvl4pPr marL="1828800" lvl="3" indent="-349250" algn="l">
              <a:lnSpc>
                <a:spcPct val="90000"/>
              </a:lnSpc>
              <a:spcBef>
                <a:spcPts val="500"/>
              </a:spcBef>
              <a:spcAft>
                <a:spcPts val="0"/>
              </a:spcAft>
              <a:buSzPts val="1900"/>
              <a:buChar char="-"/>
              <a:defRPr/>
            </a:lvl4pPr>
            <a:lvl5pPr marL="2286000" lvl="4" indent="-349250" algn="l">
              <a:lnSpc>
                <a:spcPct val="90000"/>
              </a:lnSpc>
              <a:spcBef>
                <a:spcPts val="500"/>
              </a:spcBef>
              <a:spcAft>
                <a:spcPts val="0"/>
              </a:spcAft>
              <a:buSzPts val="1900"/>
              <a:buChar char="-"/>
              <a:defRPr/>
            </a:lvl5pPr>
            <a:lvl6pPr marL="2743200" lvl="5" indent="-349250" algn="l">
              <a:lnSpc>
                <a:spcPct val="90000"/>
              </a:lnSpc>
              <a:spcBef>
                <a:spcPts val="500"/>
              </a:spcBef>
              <a:spcAft>
                <a:spcPts val="0"/>
              </a:spcAft>
              <a:buSzPts val="1900"/>
              <a:buChar char="-"/>
              <a:defRPr/>
            </a:lvl6pPr>
            <a:lvl7pPr marL="3200400" lvl="6" indent="-349250" algn="l">
              <a:lnSpc>
                <a:spcPct val="90000"/>
              </a:lnSpc>
              <a:spcBef>
                <a:spcPts val="500"/>
              </a:spcBef>
              <a:spcAft>
                <a:spcPts val="0"/>
              </a:spcAft>
              <a:buSzPts val="1900"/>
              <a:buChar char="-"/>
              <a:defRPr/>
            </a:lvl7pPr>
            <a:lvl8pPr marL="3657600" lvl="7" indent="-349250" algn="l">
              <a:lnSpc>
                <a:spcPct val="90000"/>
              </a:lnSpc>
              <a:spcBef>
                <a:spcPts val="500"/>
              </a:spcBef>
              <a:spcAft>
                <a:spcPts val="0"/>
              </a:spcAft>
              <a:buSzPts val="1900"/>
              <a:buChar char="-"/>
              <a:defRPr/>
            </a:lvl8pPr>
            <a:lvl9pPr marL="4114800" lvl="8" indent="-349250" algn="l">
              <a:lnSpc>
                <a:spcPct val="90000"/>
              </a:lnSpc>
              <a:spcBef>
                <a:spcPts val="1100"/>
              </a:spcBef>
              <a:spcAft>
                <a:spcPts val="500"/>
              </a:spcAft>
              <a:buClr>
                <a:schemeClr val="dk1"/>
              </a:buClr>
              <a:buSzPts val="1900"/>
              <a:buChar char="-"/>
              <a:defRPr/>
            </a:lvl9pPr>
          </a:lstStyle>
          <a:p>
            <a:endParaRPr/>
          </a:p>
        </p:txBody>
      </p:sp>
      <p:sp>
        <p:nvSpPr>
          <p:cNvPr id="364" name="Google Shape;364;p46"/>
          <p:cNvSpPr txBox="1">
            <a:spLocks noGrp="1"/>
          </p:cNvSpPr>
          <p:nvPr>
            <p:ph type="title"/>
          </p:nvPr>
        </p:nvSpPr>
        <p:spPr>
          <a:xfrm>
            <a:off x="720000" y="450000"/>
            <a:ext cx="10753200" cy="414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D1171B"/>
              </a:buClr>
              <a:buSzPts val="19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5" name="Google Shape;365;p46"/>
          <p:cNvSpPr txBox="1">
            <a:spLocks noGrp="1"/>
          </p:cNvSpPr>
          <p:nvPr>
            <p:ph type="sldNum" idx="12"/>
          </p:nvPr>
        </p:nvSpPr>
        <p:spPr>
          <a:xfrm>
            <a:off x="11409045" y="6333134"/>
            <a:ext cx="731700" cy="292500"/>
          </a:xfrm>
          <a:prstGeom prst="rect">
            <a:avLst/>
          </a:prstGeom>
        </p:spPr>
        <p:txBody>
          <a:bodyPr spcFirstLastPara="1" wrap="square" lIns="91425" tIns="45700" rIns="0" bIns="45700" anchor="t" anchorCtr="0">
            <a:sp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41204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6F975E6E-9984-48EA-8BFB-6F3F206EF7A9}" type="datetime4">
              <a:rPr lang="en-US" smtClean="0"/>
              <a:t>December 4,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9C143F9C-CA51-6A3D-6038-55DBC067B4FD}"/>
              </a:ext>
            </a:extLst>
          </p:cNvPr>
          <p:cNvGrpSpPr/>
          <p:nvPr userDrawn="1"/>
        </p:nvGrpSpPr>
        <p:grpSpPr>
          <a:xfrm>
            <a:off x="515936" y="512763"/>
            <a:ext cx="2144749" cy="508682"/>
            <a:chOff x="419100" y="2082800"/>
            <a:chExt cx="7770288" cy="1842923"/>
          </a:xfrm>
          <a:solidFill>
            <a:schemeClr val="bg1"/>
          </a:solidFill>
        </p:grpSpPr>
        <p:sp>
          <p:nvSpPr>
            <p:cNvPr id="9" name="Freeform 8">
              <a:extLst>
                <a:ext uri="{FF2B5EF4-FFF2-40B4-BE49-F238E27FC236}">
                  <a16:creationId xmlns:a16="http://schemas.microsoft.com/office/drawing/2014/main" id="{D0F346C8-75E7-EFD5-11A3-1FDB31BF24F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DBE9E14-4424-E241-FDF8-85AA09573C18}"/>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AAEA66E-84C1-243A-2FAA-9684BEF1E8B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1700045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DA376B0-7373-A672-75C0-6A9DD58A7E7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772" r="4772"/>
          <a:stretch/>
        </p:blipFill>
        <p:spPr>
          <a:xfrm rot="16200000">
            <a:off x="1828616" y="1985677"/>
            <a:ext cx="6858003" cy="2886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33F2C37F-556E-406F-9458-21E81A583320}" type="datetime4">
              <a:rPr lang="en-US" smtClean="0"/>
              <a:t>December 4,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5" name="Title 8">
            <a:extLst>
              <a:ext uri="{FF2B5EF4-FFF2-40B4-BE49-F238E27FC236}">
                <a16:creationId xmlns:a16="http://schemas.microsoft.com/office/drawing/2014/main" id="{C038C994-DC00-C844-899F-D3660EF75BF1}"/>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F46F2F8C-4C33-47BC-7977-F025A7A82430}"/>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10" name="Graphic 10">
            <a:extLst>
              <a:ext uri="{FF2B5EF4-FFF2-40B4-BE49-F238E27FC236}">
                <a16:creationId xmlns:a16="http://schemas.microsoft.com/office/drawing/2014/main" id="{BBF98F45-4D7B-13A2-4B34-65E5083C5E31}"/>
              </a:ext>
            </a:extLst>
          </p:cNvPr>
          <p:cNvGrpSpPr/>
          <p:nvPr userDrawn="1"/>
        </p:nvGrpSpPr>
        <p:grpSpPr>
          <a:xfrm>
            <a:off x="515936" y="512763"/>
            <a:ext cx="2144749" cy="508682"/>
            <a:chOff x="419100" y="2082800"/>
            <a:chExt cx="7770288" cy="1842923"/>
          </a:xfrm>
          <a:solidFill>
            <a:schemeClr val="bg1"/>
          </a:solidFill>
        </p:grpSpPr>
        <p:sp>
          <p:nvSpPr>
            <p:cNvPr id="11" name="Freeform 10">
              <a:extLst>
                <a:ext uri="{FF2B5EF4-FFF2-40B4-BE49-F238E27FC236}">
                  <a16:creationId xmlns:a16="http://schemas.microsoft.com/office/drawing/2014/main" id="{E5DFA883-E525-D03F-5DE8-910CE3CF20F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0554B8CE-B78E-F35C-A8DF-50FEECBA2D5E}"/>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701AD00-4BFC-2E10-72A1-902DD99B64C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5929865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79735B-DFCA-D124-198E-05FA8E2CF2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D3552A53-57A9-4123-A19D-AF6EF1D84AC7}" type="datetime4">
              <a:rPr lang="en-US" smtClean="0"/>
              <a:t>December 4,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2" name="Title 8">
            <a:extLst>
              <a:ext uri="{FF2B5EF4-FFF2-40B4-BE49-F238E27FC236}">
                <a16:creationId xmlns:a16="http://schemas.microsoft.com/office/drawing/2014/main" id="{C7D1E8C1-13EB-D4BB-EFD2-7B7A3C2A777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2BD4C4E4-7DE4-06A2-244F-5CC6B54E285C}"/>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57E57CC2-DCC5-8672-8C95-AFB9D8C26A07}"/>
              </a:ext>
            </a:extLst>
          </p:cNvPr>
          <p:cNvGrpSpPr/>
          <p:nvPr userDrawn="1"/>
        </p:nvGrpSpPr>
        <p:grpSpPr>
          <a:xfrm>
            <a:off x="515936" y="512763"/>
            <a:ext cx="2144749" cy="508682"/>
            <a:chOff x="419100" y="2082800"/>
            <a:chExt cx="7770288" cy="1842923"/>
          </a:xfrm>
          <a:solidFill>
            <a:schemeClr val="bg1"/>
          </a:solidFill>
        </p:grpSpPr>
        <p:sp>
          <p:nvSpPr>
            <p:cNvPr id="7" name="Freeform 6">
              <a:extLst>
                <a:ext uri="{FF2B5EF4-FFF2-40B4-BE49-F238E27FC236}">
                  <a16:creationId xmlns:a16="http://schemas.microsoft.com/office/drawing/2014/main" id="{02C5EADB-B585-94E9-A617-73C56D71179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5E04FAA-E02A-9AF4-3C50-85A67ED8F6E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C8145DD8-0A0B-A731-0582-A2F2FBB1F54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90989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1DAEDD1-911A-2B51-32FA-649207F2BB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A08EFC0-135F-2AF7-5FCD-DA748AFBC5E3}"/>
              </a:ext>
            </a:extLst>
          </p:cNvPr>
          <p:cNvSpPr/>
          <p:nvPr userDrawn="1"/>
        </p:nvSpPr>
        <p:spPr>
          <a:xfrm>
            <a:off x="0" y="0"/>
            <a:ext cx="12180559"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DC542420-B007-8E8A-7AEF-F8F9BB58BDE5}"/>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5" name="Title 20">
            <a:extLst>
              <a:ext uri="{FF2B5EF4-FFF2-40B4-BE49-F238E27FC236}">
                <a16:creationId xmlns:a16="http://schemas.microsoft.com/office/drawing/2014/main" id="{B152DDB2-B7AF-F076-4764-CFB5ED0B264D}"/>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7" name="Text Placeholder 3">
            <a:extLst>
              <a:ext uri="{FF2B5EF4-FFF2-40B4-BE49-F238E27FC236}">
                <a16:creationId xmlns:a16="http://schemas.microsoft.com/office/drawing/2014/main" id="{905D50E6-C455-3BD2-FB90-1941D47E4AE4}"/>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EADEB0BF-4650-4617-A2D9-19BC8C46AAF1}" type="datetime4">
              <a:rPr lang="en-US" smtClean="0"/>
              <a:t>December 4,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Tree>
    <p:extLst>
      <p:ext uri="{BB962C8B-B14F-4D97-AF65-F5344CB8AC3E}">
        <p14:creationId xmlns:p14="http://schemas.microsoft.com/office/powerpoint/2010/main" val="3061709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481C1C3-3BCD-6737-872A-E43678CDBB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27776" y="1604866"/>
            <a:ext cx="5842800" cy="3685648"/>
          </a:xfrm>
          <a:prstGeom prst="rect">
            <a:avLst/>
          </a:prstGeom>
        </p:spPr>
      </p:pic>
      <p:pic>
        <p:nvPicPr>
          <p:cNvPr id="5" name="Graphic 4">
            <a:extLst>
              <a:ext uri="{FF2B5EF4-FFF2-40B4-BE49-F238E27FC236}">
                <a16:creationId xmlns:a16="http://schemas.microsoft.com/office/drawing/2014/main" id="{58A2B2E9-7A2E-EA50-CBBE-56D4A955C0C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16400" y="623490"/>
            <a:ext cx="2159683" cy="5648400"/>
          </a:xfrm>
          <a:prstGeom prst="rect">
            <a:avLst/>
          </a:prstGeom>
        </p:spPr>
      </p:pic>
      <p:pic>
        <p:nvPicPr>
          <p:cNvPr id="6" name="Graphic 5">
            <a:extLst>
              <a:ext uri="{FF2B5EF4-FFF2-40B4-BE49-F238E27FC236}">
                <a16:creationId xmlns:a16="http://schemas.microsoft.com/office/drawing/2014/main" id="{FE1C7CCF-738D-5AA5-7E62-F47408B1E1C4}"/>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24480"/>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26290"/>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983CE4-6A89-4BC4-9063-576D7731B37F}" type="datetime4">
              <a:rPr lang="en-US" smtClean="0"/>
              <a:t>December 4,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3" name="Title 8">
            <a:extLst>
              <a:ext uri="{FF2B5EF4-FFF2-40B4-BE49-F238E27FC236}">
                <a16:creationId xmlns:a16="http://schemas.microsoft.com/office/drawing/2014/main" id="{7B6CB02A-6C06-3A91-9D99-A43E43406A07}"/>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8" name="Text Placeholder 3">
            <a:extLst>
              <a:ext uri="{FF2B5EF4-FFF2-40B4-BE49-F238E27FC236}">
                <a16:creationId xmlns:a16="http://schemas.microsoft.com/office/drawing/2014/main" id="{AC11A279-6B85-9340-070F-DD7F56D77EDE}"/>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9" name="Graphic 10">
            <a:extLst>
              <a:ext uri="{FF2B5EF4-FFF2-40B4-BE49-F238E27FC236}">
                <a16:creationId xmlns:a16="http://schemas.microsoft.com/office/drawing/2014/main" id="{3C1594A3-4DC1-62AA-A006-B9A8B3730899}"/>
              </a:ext>
            </a:extLst>
          </p:cNvPr>
          <p:cNvGrpSpPr/>
          <p:nvPr userDrawn="1"/>
        </p:nvGrpSpPr>
        <p:grpSpPr>
          <a:xfrm>
            <a:off x="515936" y="512763"/>
            <a:ext cx="2144749" cy="508682"/>
            <a:chOff x="419100" y="2082800"/>
            <a:chExt cx="7770288" cy="1842923"/>
          </a:xfrm>
          <a:solidFill>
            <a:schemeClr val="bg1"/>
          </a:solidFill>
        </p:grpSpPr>
        <p:sp>
          <p:nvSpPr>
            <p:cNvPr id="10" name="Freeform 9">
              <a:extLst>
                <a:ext uri="{FF2B5EF4-FFF2-40B4-BE49-F238E27FC236}">
                  <a16:creationId xmlns:a16="http://schemas.microsoft.com/office/drawing/2014/main" id="{A9A26693-DC12-E2C0-3445-E388E66D571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DCD578B-91E4-245A-672F-7EAF322558F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C5871F6A-F814-6E6B-BBA8-EEF6752600C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0806527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0D358D4-E33B-1EC4-3BC2-A9185D93C9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4A0F71F-AA82-490F-2299-6199D83A747C}"/>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Picture Placeholder 22">
            <a:extLst>
              <a:ext uri="{FF2B5EF4-FFF2-40B4-BE49-F238E27FC236}">
                <a16:creationId xmlns:a16="http://schemas.microsoft.com/office/drawing/2014/main" id="{6DCDE9D4-B475-F9D0-1FC0-F25E79A64096}"/>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8CF7FC78-DDAB-4243-9CCE-C903B9201449}" type="datetime4">
              <a:rPr lang="en-US" smtClean="0"/>
              <a:t>December 4,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8" name="Title 20">
            <a:extLst>
              <a:ext uri="{FF2B5EF4-FFF2-40B4-BE49-F238E27FC236}">
                <a16:creationId xmlns:a16="http://schemas.microsoft.com/office/drawing/2014/main" id="{32158DDD-DEB8-DA3A-7F9B-35F4B5907DE1}"/>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1"/>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1E8CAF5F-8604-8363-831C-7FDD6CC1A950}"/>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3313917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E3A3DB3-3F3E-9E1D-4D82-D3A61E6966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4" name="Graphic 3">
            <a:extLst>
              <a:ext uri="{FF2B5EF4-FFF2-40B4-BE49-F238E27FC236}">
                <a16:creationId xmlns:a16="http://schemas.microsoft.com/office/drawing/2014/main" id="{17836F46-0818-6D94-A02D-96FEDE21A4D9}"/>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6D9F3360-0027-4857-9662-D3E751560510}" type="datetime4">
              <a:rPr lang="en-US" smtClean="0"/>
              <a:t>December 4,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ext Placeholder 3">
            <a:extLst>
              <a:ext uri="{FF2B5EF4-FFF2-40B4-BE49-F238E27FC236}">
                <a16:creationId xmlns:a16="http://schemas.microsoft.com/office/drawing/2014/main" id="{44A46CF9-500D-0D14-EA47-0C0460B11064}"/>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0" name="Title 5">
            <a:extLst>
              <a:ext uri="{FF2B5EF4-FFF2-40B4-BE49-F238E27FC236}">
                <a16:creationId xmlns:a16="http://schemas.microsoft.com/office/drawing/2014/main" id="{AA89F6E9-0061-D186-2A2B-706806631E61}"/>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DE188515-991E-1E96-BBEA-B1081967BEC3}"/>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8738046-82EE-4563-3C5D-9F8377C47A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BB1C4AFE-6F80-C561-251A-FC5E7165034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9920C01-2CDB-20F3-B636-FF067418E720}"/>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990060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28C50E3-30E0-578B-06D1-F44116DB10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6421892" y="1787410"/>
            <a:ext cx="5204806" cy="3283200"/>
          </a:xfrm>
          <a:prstGeom prst="rect">
            <a:avLst/>
          </a:prstGeom>
        </p:spPr>
      </p:pic>
      <p:pic>
        <p:nvPicPr>
          <p:cNvPr id="6" name="Graphic 5">
            <a:extLst>
              <a:ext uri="{FF2B5EF4-FFF2-40B4-BE49-F238E27FC236}">
                <a16:creationId xmlns:a16="http://schemas.microsoft.com/office/drawing/2014/main" id="{7063A626-3A96-7011-342D-0DD4422CFE67}"/>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23526"/>
          <a:stretch/>
        </p:blipFill>
        <p:spPr>
          <a:xfrm rot="5400000">
            <a:off x="8340234" y="3693405"/>
            <a:ext cx="1431956" cy="4897237"/>
          </a:xfrm>
          <a:prstGeom prst="rect">
            <a:avLst/>
          </a:prstGeom>
        </p:spPr>
      </p:pic>
      <p:pic>
        <p:nvPicPr>
          <p:cNvPr id="10" name="Graphic 9">
            <a:extLst>
              <a:ext uri="{FF2B5EF4-FFF2-40B4-BE49-F238E27FC236}">
                <a16:creationId xmlns:a16="http://schemas.microsoft.com/office/drawing/2014/main" id="{B5D436B6-1FD6-9F4B-F52D-042A47AC1CB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229E6737-1C28-472F-9E2A-5FCFBD3FC7B6}" type="datetime4">
              <a:rPr lang="en-US" smtClean="0"/>
              <a:t>December 4,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7" name="Text Placeholder 3">
            <a:extLst>
              <a:ext uri="{FF2B5EF4-FFF2-40B4-BE49-F238E27FC236}">
                <a16:creationId xmlns:a16="http://schemas.microsoft.com/office/drawing/2014/main" id="{7B237C78-D1A1-E2DF-4F97-E73DA3A039FC}"/>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9" name="Title 5">
            <a:extLst>
              <a:ext uri="{FF2B5EF4-FFF2-40B4-BE49-F238E27FC236}">
                <a16:creationId xmlns:a16="http://schemas.microsoft.com/office/drawing/2014/main" id="{E1A21EC6-3CE0-1BFB-9955-E64E981EC413}"/>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1" name="Graphic 10">
            <a:extLst>
              <a:ext uri="{FF2B5EF4-FFF2-40B4-BE49-F238E27FC236}">
                <a16:creationId xmlns:a16="http://schemas.microsoft.com/office/drawing/2014/main" id="{3B76C253-628F-9553-A266-8DAA5077A6D2}"/>
              </a:ext>
            </a:extLst>
          </p:cNvPr>
          <p:cNvGrpSpPr/>
          <p:nvPr userDrawn="1"/>
        </p:nvGrpSpPr>
        <p:grpSpPr>
          <a:xfrm>
            <a:off x="515936" y="512763"/>
            <a:ext cx="2144749" cy="508682"/>
            <a:chOff x="419100" y="2082800"/>
            <a:chExt cx="7770288" cy="1842923"/>
          </a:xfrm>
          <a:solidFill>
            <a:schemeClr val="bg1"/>
          </a:solidFill>
        </p:grpSpPr>
        <p:sp>
          <p:nvSpPr>
            <p:cNvPr id="12" name="Freeform 11">
              <a:extLst>
                <a:ext uri="{FF2B5EF4-FFF2-40B4-BE49-F238E27FC236}">
                  <a16:creationId xmlns:a16="http://schemas.microsoft.com/office/drawing/2014/main" id="{E95BCF7D-B453-828F-9892-9AC16F22C592}"/>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6E8AA942-14AE-2ADC-8D2C-9EEDD7F38A9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BF277AE3-CC3C-423E-3373-35824337120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4040916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F318506-1681-83B9-A6FC-0F33D2864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0316B8EE-66A0-4D2A-AF45-1EE4BCF5CEB4}" type="datetime4">
              <a:rPr lang="en-US" smtClean="0"/>
              <a:t>December 4,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0209557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9ADCDA6-D1C9-C76B-F94C-15A3EF19FF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327"/>
            <a:ext cx="12192000" cy="6765346"/>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C80AFBC7-764D-4682-96CF-0C8AF7946CF9}" type="datetime4">
              <a:rPr lang="en-US" smtClean="0"/>
              <a:t>December 4,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3F845A7B-EDB6-5BBA-1A79-D81135E80F90}"/>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4" name="Text Placeholder 3">
            <a:extLst>
              <a:ext uri="{FF2B5EF4-FFF2-40B4-BE49-F238E27FC236}">
                <a16:creationId xmlns:a16="http://schemas.microsoft.com/office/drawing/2014/main" id="{A8AA938B-2B1B-5A56-0CE7-EA9689DD7FE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40747029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7F8D715B-DD2B-44D4-9ACB-211E977DB2A0}" type="datetime4">
              <a:rPr lang="en-US" smtClean="0"/>
              <a:t>December 4,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9355887D-756F-F868-3DF0-03CF47DF58C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1868A457-A7E9-09CE-7AEF-67371853D26C}"/>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7764559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63841E5-F71C-A65C-0467-85C1386F5CC9}"/>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1493"/>
          <a:stretch>
            <a:fillRect/>
          </a:stretch>
        </p:blipFill>
        <p:spPr>
          <a:xfrm rot="16200000">
            <a:off x="6033971" y="1222092"/>
            <a:ext cx="7902247" cy="4413812"/>
          </a:xfrm>
          <a:custGeom>
            <a:avLst/>
            <a:gdLst>
              <a:gd name="connsiteX0" fmla="*/ 7902247 w 7902247"/>
              <a:gd name="connsiteY0" fmla="*/ 0 h 4413812"/>
              <a:gd name="connsiteX1" fmla="*/ 7902247 w 7902247"/>
              <a:gd name="connsiteY1" fmla="*/ 324412 h 4413812"/>
              <a:gd name="connsiteX2" fmla="*/ 7380122 w 7902247"/>
              <a:gd name="connsiteY2" fmla="*/ 324412 h 4413812"/>
              <a:gd name="connsiteX3" fmla="*/ 7380122 w 7902247"/>
              <a:gd name="connsiteY3" fmla="*/ 4413812 h 4413812"/>
              <a:gd name="connsiteX4" fmla="*/ 522122 w 7902247"/>
              <a:gd name="connsiteY4" fmla="*/ 4413812 h 4413812"/>
              <a:gd name="connsiteX5" fmla="*/ 522122 w 7902247"/>
              <a:gd name="connsiteY5" fmla="*/ 324412 h 4413812"/>
              <a:gd name="connsiteX6" fmla="*/ 0 w 7902247"/>
              <a:gd name="connsiteY6" fmla="*/ 324412 h 4413812"/>
              <a:gd name="connsiteX7" fmla="*/ 0 w 7902247"/>
              <a:gd name="connsiteY7" fmla="*/ 0 h 441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2247" h="4413812">
                <a:moveTo>
                  <a:pt x="7902247" y="0"/>
                </a:moveTo>
                <a:lnTo>
                  <a:pt x="7902247" y="324412"/>
                </a:lnTo>
                <a:lnTo>
                  <a:pt x="7380122" y="324412"/>
                </a:lnTo>
                <a:lnTo>
                  <a:pt x="7380122" y="4413812"/>
                </a:lnTo>
                <a:lnTo>
                  <a:pt x="522122" y="4413812"/>
                </a:lnTo>
                <a:lnTo>
                  <a:pt x="522122" y="324412"/>
                </a:lnTo>
                <a:lnTo>
                  <a:pt x="0" y="324412"/>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13932"/>
          </a:xfrm>
          <a:prstGeom prst="rect">
            <a:avLst/>
          </a:prstGeom>
        </p:spPr>
        <p:txBody>
          <a:bodyPr wrap="square" lIns="0" rIns="0">
            <a:spAutoFit/>
          </a:bodyPr>
          <a:lstStyle>
            <a:lvl1pPr algn="l">
              <a:defRPr sz="1600" b="0" i="1">
                <a:solidFill>
                  <a:schemeClr val="tx2"/>
                </a:solidFill>
              </a:defRPr>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B2BE8ABE-FDB1-4B95-A815-1C25EF26DC0C}" type="datetime4">
              <a:rPr lang="en-US" smtClean="0"/>
              <a:t>December 4,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8728922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E57CD68-75B6-F13A-63EF-6346852222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0800000">
            <a:off x="4457698" y="8628"/>
            <a:ext cx="8839202" cy="5563497"/>
          </a:xfrm>
          <a:custGeom>
            <a:avLst/>
            <a:gdLst>
              <a:gd name="connsiteX0" fmla="*/ 8839202 w 8839202"/>
              <a:gd name="connsiteY0" fmla="*/ 5563497 h 5563497"/>
              <a:gd name="connsiteX1" fmla="*/ 1104900 w 8839202"/>
              <a:gd name="connsiteY1" fmla="*/ 5563497 h 5563497"/>
              <a:gd name="connsiteX2" fmla="*/ 1104900 w 8839202"/>
              <a:gd name="connsiteY2" fmla="*/ 619125 h 5563497"/>
              <a:gd name="connsiteX3" fmla="*/ 0 w 8839202"/>
              <a:gd name="connsiteY3" fmla="*/ 619125 h 5563497"/>
              <a:gd name="connsiteX4" fmla="*/ 0 w 8839202"/>
              <a:gd name="connsiteY4" fmla="*/ 0 h 5563497"/>
              <a:gd name="connsiteX5" fmla="*/ 8839202 w 8839202"/>
              <a:gd name="connsiteY5" fmla="*/ 0 h 55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9202" h="5563497">
                <a:moveTo>
                  <a:pt x="8839202" y="5563497"/>
                </a:moveTo>
                <a:lnTo>
                  <a:pt x="1104900" y="5563497"/>
                </a:lnTo>
                <a:lnTo>
                  <a:pt x="1104900" y="619125"/>
                </a:lnTo>
                <a:lnTo>
                  <a:pt x="0" y="619125"/>
                </a:lnTo>
                <a:lnTo>
                  <a:pt x="0" y="0"/>
                </a:lnTo>
                <a:lnTo>
                  <a:pt x="88392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5" name="Title 20">
            <a:extLst>
              <a:ext uri="{FF2B5EF4-FFF2-40B4-BE49-F238E27FC236}">
                <a16:creationId xmlns:a16="http://schemas.microsoft.com/office/drawing/2014/main" id="{CD48848F-FCE7-50A3-7025-7A4C33441862}"/>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tx2"/>
                </a:solidFill>
              </a:defRPr>
            </a:lvl1pPr>
          </a:lstStyle>
          <a:p>
            <a:r>
              <a:rPr lang="en-GB"/>
              <a:t>Thank you!</a:t>
            </a:r>
            <a:endParaRPr lang="en-BE"/>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61CE0209-A8C7-478F-AE71-C0DE1A68769A}" type="datetime4">
              <a:rPr lang="en-US" smtClean="0"/>
              <a:t>December 4,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93E5697C-BC98-F04E-B5D3-5D7868FE6A62}"/>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3" name="Graphic 10">
            <a:extLst>
              <a:ext uri="{FF2B5EF4-FFF2-40B4-BE49-F238E27FC236}">
                <a16:creationId xmlns:a16="http://schemas.microsoft.com/office/drawing/2014/main" id="{44A32813-423B-8134-322B-5A2B5FDB1B21}"/>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546B831-1E36-13F1-8868-74DD4DB0482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D96986BD-C4EC-0405-339A-FFF18706B35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0EE5414C-4FAC-4204-FE6E-42D8391EA72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5969854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A235EE27-552D-4277-A769-DD08257557A6}" type="datetime4">
              <a:rPr lang="en-US" smtClean="0"/>
              <a:t>December 4,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301D1E9F-E6B2-B5D1-1827-D053386286BB}"/>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DE27AF2D-C6F7-243D-3C18-20E3BBEF16C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65DCE53A-0262-D4D7-49A0-85D6C7AB042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DB6E514-5C22-7BC4-24A0-2203868D65D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515696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stafel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4E15D9-B904-6C23-DB9B-FE966821490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6" name="Title 6">
            <a:extLst>
              <a:ext uri="{FF2B5EF4-FFF2-40B4-BE49-F238E27FC236}">
                <a16:creationId xmlns:a16="http://schemas.microsoft.com/office/drawing/2014/main" id="{2B2C1027-25E9-7F63-E632-F7240E70D26B}"/>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Date Placeholder 1">
            <a:extLst>
              <a:ext uri="{FF2B5EF4-FFF2-40B4-BE49-F238E27FC236}">
                <a16:creationId xmlns:a16="http://schemas.microsoft.com/office/drawing/2014/main" id="{A9DA4B26-B733-D3D1-F3E0-F9A9051B8E70}"/>
              </a:ext>
            </a:extLst>
          </p:cNvPr>
          <p:cNvSpPr>
            <a:spLocks noGrp="1"/>
          </p:cNvSpPr>
          <p:nvPr>
            <p:ph type="dt" sz="half" idx="28"/>
          </p:nvPr>
        </p:nvSpPr>
        <p:spPr/>
        <p:txBody>
          <a:bodyPr/>
          <a:lstStyle/>
          <a:p>
            <a:fld id="{9777EEE4-3753-4D64-AE46-551F2790F8A1}" type="datetime4">
              <a:rPr lang="en-US" smtClean="0"/>
              <a:t>December 4, 2025</a:t>
            </a:fld>
            <a:endParaRPr lang="en-BE"/>
          </a:p>
        </p:txBody>
      </p:sp>
      <p:sp>
        <p:nvSpPr>
          <p:cNvPr id="4" name="Footer Placeholder 3">
            <a:extLst>
              <a:ext uri="{FF2B5EF4-FFF2-40B4-BE49-F238E27FC236}">
                <a16:creationId xmlns:a16="http://schemas.microsoft.com/office/drawing/2014/main" id="{62E434D6-F1FA-3A98-1E04-92D18AADB17E}"/>
              </a:ext>
            </a:extLst>
          </p:cNvPr>
          <p:cNvSpPr>
            <a:spLocks noGrp="1"/>
          </p:cNvSpPr>
          <p:nvPr>
            <p:ph type="ftr" sz="quarter" idx="29"/>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1B83E560-C1B8-1228-8ADD-FA44100F7B20}"/>
              </a:ext>
            </a:extLst>
          </p:cNvPr>
          <p:cNvSpPr>
            <a:spLocks noGrp="1"/>
          </p:cNvSpPr>
          <p:nvPr>
            <p:ph type="sldNum" sz="quarter" idx="30"/>
          </p:nvPr>
        </p:nvSpPr>
        <p:spPr/>
        <p:txBody>
          <a:bodyPr/>
          <a:lstStyle/>
          <a:p>
            <a:fld id="{8B70248A-FD0F-534C-919E-E8EB9B0FC062}" type="slidenum">
              <a:rPr lang="en-BE" smtClean="0"/>
              <a:pPr/>
              <a:t>‹#›</a:t>
            </a:fld>
            <a:endParaRPr lang="en-BE"/>
          </a:p>
        </p:txBody>
      </p:sp>
      <p:sp>
        <p:nvSpPr>
          <p:cNvPr id="10" name="Text Placeholder 9">
            <a:extLst>
              <a:ext uri="{FF2B5EF4-FFF2-40B4-BE49-F238E27FC236}">
                <a16:creationId xmlns:a16="http://schemas.microsoft.com/office/drawing/2014/main" id="{89672578-7A7F-6CAD-0B24-4E277903A79F}"/>
              </a:ext>
            </a:extLst>
          </p:cNvPr>
          <p:cNvSpPr>
            <a:spLocks noGrp="1"/>
          </p:cNvSpPr>
          <p:nvPr>
            <p:ph type="body" sz="quarter" idx="31"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5007828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0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27152836-84DD-00F4-8447-71E37A384E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5340" y="0"/>
            <a:ext cx="2895599" cy="6857999"/>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45DFB45B-92CF-4D6C-86E5-D181C6809EAA}" type="datetime4">
              <a:rPr lang="en-US" smtClean="0"/>
              <a:t>December 4,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2" name="Title 8">
            <a:extLst>
              <a:ext uri="{FF2B5EF4-FFF2-40B4-BE49-F238E27FC236}">
                <a16:creationId xmlns:a16="http://schemas.microsoft.com/office/drawing/2014/main" id="{D6289FDF-F3D9-592E-F5AD-80250FA6F5B8}"/>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DE052624-841F-AD03-E419-83E8CA8943F4}"/>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5" name="Graphic 10">
            <a:extLst>
              <a:ext uri="{FF2B5EF4-FFF2-40B4-BE49-F238E27FC236}">
                <a16:creationId xmlns:a16="http://schemas.microsoft.com/office/drawing/2014/main" id="{E8CF470B-72E0-D9D6-B1CB-241A3CD4D9BA}"/>
              </a:ext>
            </a:extLst>
          </p:cNvPr>
          <p:cNvGrpSpPr/>
          <p:nvPr userDrawn="1"/>
        </p:nvGrpSpPr>
        <p:grpSpPr>
          <a:xfrm>
            <a:off x="515936" y="512763"/>
            <a:ext cx="2144749" cy="508682"/>
            <a:chOff x="419100" y="2082800"/>
            <a:chExt cx="7770288" cy="1842923"/>
          </a:xfrm>
          <a:solidFill>
            <a:schemeClr val="bg2"/>
          </a:solidFill>
        </p:grpSpPr>
        <p:sp>
          <p:nvSpPr>
            <p:cNvPr id="10" name="Freeform 9">
              <a:extLst>
                <a:ext uri="{FF2B5EF4-FFF2-40B4-BE49-F238E27FC236}">
                  <a16:creationId xmlns:a16="http://schemas.microsoft.com/office/drawing/2014/main" id="{6AF8A1D8-D002-25D6-4C8C-666353B043AC}"/>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4888F446-A2BD-0AED-5CF2-D74AB8FBF9D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4D202D3-BBE0-80BF-E93E-F7FF3DCCF8D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3100430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0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D524948-C303-1146-122C-27A326D167F1}"/>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1" b="105"/>
          <a:stretch/>
        </p:blipFill>
        <p:spPr>
          <a:xfrm>
            <a:off x="0" y="0"/>
            <a:ext cx="121793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9257D039-91A4-4753-B9F5-8238926249CB}" type="datetime4">
              <a:rPr lang="en-US" smtClean="0"/>
              <a:t>December 4,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4180B66B-4DE9-6376-C6E3-E6ECA013A6C7}"/>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DCC2CCB7-F457-5875-5AF1-C183E6233D61}"/>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7393BF6-5FD7-26E9-3157-41097A4D53BA}"/>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654E33E5-A432-AA95-B687-BB3B41344A97}"/>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C4EEA396-DCED-EAA4-6D63-E576E463432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C7C38C9-8E3A-6350-A065-E8B91828B207}"/>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8432193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el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82CBFF4-CF28-D60B-0A8F-A1E291CBEFC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29600" y="610953"/>
            <a:ext cx="2149200" cy="5646421"/>
          </a:xfrm>
          <a:prstGeom prst="rect">
            <a:avLst/>
          </a:prstGeom>
        </p:spPr>
      </p:pic>
      <p:pic>
        <p:nvPicPr>
          <p:cNvPr id="11" name="Graphic 10">
            <a:extLst>
              <a:ext uri="{FF2B5EF4-FFF2-40B4-BE49-F238E27FC236}">
                <a16:creationId xmlns:a16="http://schemas.microsoft.com/office/drawing/2014/main" id="{C4E537CE-A628-D4E5-1156-933E0CD646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427776" y="1591339"/>
            <a:ext cx="5842800" cy="3685648"/>
          </a:xfrm>
          <a:prstGeom prst="rect">
            <a:avLst/>
          </a:prstGeom>
        </p:spPr>
      </p:pic>
      <p:pic>
        <p:nvPicPr>
          <p:cNvPr id="17" name="Graphic 16">
            <a:extLst>
              <a:ext uri="{FF2B5EF4-FFF2-40B4-BE49-F238E27FC236}">
                <a16:creationId xmlns:a16="http://schemas.microsoft.com/office/drawing/2014/main" id="{B84C4F0B-2ABD-598D-CCC2-FE248D73CA9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4364928" y="2357732"/>
            <a:ext cx="5644738" cy="2149200"/>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2763"/>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1EE2F46D-8983-466C-AC7D-7A1ABE9F6550}" type="datetime4">
              <a:rPr lang="en-US" smtClean="0"/>
              <a:t>December 4,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EB973BD9-B66C-92E6-BB6D-69DE9F95F5F6}"/>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7B288B86-DE1F-1C55-CE6D-30D55A9BCDC1}"/>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B788746E-BC0B-0FC7-9721-89C8559A6ECA}"/>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675FDB64-3D0D-C816-CD72-B26E69E15BB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6C72694B-37FA-E963-DE94-AEBB46ED495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82588CF9-1E9E-BF1B-4BAF-99411DDC6E6D}"/>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620169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el 05">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04F5AB-CC09-14AE-C120-FACE63EB4F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5D6265E-FD2F-14FF-E8B3-B57BB4FAE268}"/>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82C58521-27CC-2140-D1FA-C88E80CAB59D}"/>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0F95E86C-603C-44F7-83F9-8134D6D95E0E}" type="datetime4">
              <a:rPr lang="en-US" smtClean="0"/>
              <a:t>December 4,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8" name="Title 20">
            <a:extLst>
              <a:ext uri="{FF2B5EF4-FFF2-40B4-BE49-F238E27FC236}">
                <a16:creationId xmlns:a16="http://schemas.microsoft.com/office/drawing/2014/main" id="{8598B0ED-9E10-4E19-AA43-7BDD381C3E90}"/>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96BB5B48-50D4-391C-7C47-6ECEF435737F}"/>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10516582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D7FD5E2B-04EF-C0A8-F6FF-07A1408208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238291" y="2146774"/>
            <a:ext cx="6903353" cy="2609804"/>
          </a:xfrm>
          <a:prstGeom prst="rect">
            <a:avLst/>
          </a:prstGeom>
        </p:spPr>
      </p:pic>
      <p:pic>
        <p:nvPicPr>
          <p:cNvPr id="8" name="Graphic 7">
            <a:extLst>
              <a:ext uri="{FF2B5EF4-FFF2-40B4-BE49-F238E27FC236}">
                <a16:creationId xmlns:a16="http://schemas.microsoft.com/office/drawing/2014/main" id="{8DBA32B7-8BF2-4E84-29DF-12C340B1BE84}"/>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1BA3B903-E368-4723-ADD7-D1583A4B4CB0}" type="datetime4">
              <a:rPr lang="en-US" smtClean="0"/>
              <a:t>December 4,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16" name="Text Placeholder 3">
            <a:extLst>
              <a:ext uri="{FF2B5EF4-FFF2-40B4-BE49-F238E27FC236}">
                <a16:creationId xmlns:a16="http://schemas.microsoft.com/office/drawing/2014/main" id="{BB647212-9891-C1A8-37A6-64D07DC0941A}"/>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7" name="Title 5">
            <a:extLst>
              <a:ext uri="{FF2B5EF4-FFF2-40B4-BE49-F238E27FC236}">
                <a16:creationId xmlns:a16="http://schemas.microsoft.com/office/drawing/2014/main" id="{26CA964F-AD91-D1A7-3E9D-5A3258073549}"/>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FAA310E7-1907-40FB-7FB3-07AC27640316}"/>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8C2D1F85-A62C-D889-D9A5-5612D3D7F7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4" name="Freeform 3">
              <a:extLst>
                <a:ext uri="{FF2B5EF4-FFF2-40B4-BE49-F238E27FC236}">
                  <a16:creationId xmlns:a16="http://schemas.microsoft.com/office/drawing/2014/main" id="{AC691A2A-AD2F-8B00-86DE-D2C56C08C600}"/>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25881590-E4DD-3058-9B02-DA61A00CFA86}"/>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4248814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607D464-2B65-AE03-D009-778361451B43}"/>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2" t="20195" r="2" b="253"/>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2465613A-160D-F605-2B4E-32A0D3924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6429111" y="1787400"/>
            <a:ext cx="5204805" cy="3283200"/>
          </a:xfrm>
          <a:prstGeom prst="rect">
            <a:avLst/>
          </a:prstGeom>
        </p:spPr>
      </p:pic>
      <p:pic>
        <p:nvPicPr>
          <p:cNvPr id="11" name="Graphic 10">
            <a:extLst>
              <a:ext uri="{FF2B5EF4-FFF2-40B4-BE49-F238E27FC236}">
                <a16:creationId xmlns:a16="http://schemas.microsoft.com/office/drawing/2014/main" id="{0F2CD620-B696-4F43-8B0A-A3FFACF6BDA4}"/>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45C7AA20-E1FA-45E2-9083-4F94E7F6210C}" type="datetime4">
              <a:rPr lang="en-US" smtClean="0"/>
              <a:t>December 4,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4FCEEB1D-2D0A-C0FD-E14B-E185F6272067}"/>
              </a:ext>
            </a:extLst>
          </p:cNvPr>
          <p:cNvSpPr>
            <a:spLocks noGrp="1"/>
          </p:cNvSpPr>
          <p:nvPr>
            <p:ph type="body" sz="quarter" idx="10" hasCustomPrompt="1"/>
          </p:nvPr>
        </p:nvSpPr>
        <p:spPr>
          <a:xfrm>
            <a:off x="515935" y="246796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4318E559-974A-8B80-92EA-B5C1CD33BE5F}"/>
              </a:ext>
            </a:extLst>
          </p:cNvPr>
          <p:cNvSpPr>
            <a:spLocks noGrp="1"/>
          </p:cNvSpPr>
          <p:nvPr>
            <p:ph type="title" hasCustomPrompt="1"/>
          </p:nvPr>
        </p:nvSpPr>
        <p:spPr>
          <a:xfrm>
            <a:off x="515935" y="299251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C06E3D14-4ECF-8D83-CA6B-9C0FD02F775F}"/>
              </a:ext>
            </a:extLst>
          </p:cNvPr>
          <p:cNvGrpSpPr/>
          <p:nvPr userDrawn="1"/>
        </p:nvGrpSpPr>
        <p:grpSpPr>
          <a:xfrm>
            <a:off x="515936" y="512763"/>
            <a:ext cx="2144749" cy="508682"/>
            <a:chOff x="419100" y="2082800"/>
            <a:chExt cx="7770288" cy="1842923"/>
          </a:xfrm>
          <a:solidFill>
            <a:schemeClr val="bg2"/>
          </a:solidFill>
        </p:grpSpPr>
        <p:sp>
          <p:nvSpPr>
            <p:cNvPr id="12" name="Freeform 11">
              <a:extLst>
                <a:ext uri="{FF2B5EF4-FFF2-40B4-BE49-F238E27FC236}">
                  <a16:creationId xmlns:a16="http://schemas.microsoft.com/office/drawing/2014/main" id="{9C839208-3C04-8305-6D57-CDF245116F6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E5B6C7C9-8B51-8E54-1D8D-FDCDB0B9F59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FBD6D133-3464-112B-7FA8-C09B3045E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8522107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8BCEA-0B84-4089-DAB5-B0D1E6777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65158"/>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AB115C7D-5372-4BC4-87A3-D6F97EA9508D}" type="datetime4">
              <a:rPr lang="en-US" smtClean="0"/>
              <a:t>December 4,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2839750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B62EBAC-4F7D-5BF5-F072-0F6A06E938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D7459FB7-AC3A-4BBC-A5ED-BAEC199EB0EE}" type="datetime4">
              <a:rPr lang="en-US" smtClean="0"/>
              <a:t>December 4,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503EB048-A504-C333-0491-EBD2713C1F08}"/>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 name="Text Placeholder 3">
            <a:extLst>
              <a:ext uri="{FF2B5EF4-FFF2-40B4-BE49-F238E27FC236}">
                <a16:creationId xmlns:a16="http://schemas.microsoft.com/office/drawing/2014/main" id="{79F09A82-97CE-EAFF-0682-32C2B70B8178}"/>
              </a:ext>
            </a:extLst>
          </p:cNvPr>
          <p:cNvSpPr>
            <a:spLocks noGrp="1"/>
          </p:cNvSpPr>
          <p:nvPr>
            <p:ph type="body" sz="quarter" idx="23" hasCustomPrompt="1"/>
          </p:nvPr>
        </p:nvSpPr>
        <p:spPr>
          <a:xfrm>
            <a:off x="5345016" y="4677072"/>
            <a:ext cx="1501982" cy="347329"/>
          </a:xfrm>
          <a:prstGeom prst="roundRect">
            <a:avLst/>
          </a:prstGeom>
          <a:solidFill>
            <a:schemeClr val="bg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9749809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22546B5E-38BF-4B11-9DE9-FA81DA65D2F6}" type="datetime4">
              <a:rPr lang="en-US" smtClean="0"/>
              <a:t>December 4,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66AB3B04-2EEC-3577-2838-6E729CFF6AF7}"/>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AF104807-E401-B120-3596-5DBB306E942A}"/>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951567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X">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9E2768DA-3E4C-47DB-9D63-BFA383BAFA71}" type="datetime4">
              <a:rPr lang="en-US" smtClean="0"/>
              <a:t>December 4,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72283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oudstafel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48BC169-BE0A-CD52-B729-7A8321F2E6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54"/>
          <a:stretch>
            <a:fillRect/>
          </a:stretch>
        </p:blipFill>
        <p:spPr>
          <a:xfrm rot="10800000">
            <a:off x="-1" y="3348810"/>
            <a:ext cx="4694740" cy="3135330"/>
          </a:xfrm>
          <a:custGeom>
            <a:avLst/>
            <a:gdLst>
              <a:gd name="connsiteX0" fmla="*/ 4694740 w 4694740"/>
              <a:gd name="connsiteY0" fmla="*/ 3135330 h 3135330"/>
              <a:gd name="connsiteX1" fmla="*/ 0 w 4694740"/>
              <a:gd name="connsiteY1" fmla="*/ 3135330 h 3135330"/>
              <a:gd name="connsiteX2" fmla="*/ 0 w 4694740"/>
              <a:gd name="connsiteY2" fmla="*/ 0 h 3135330"/>
              <a:gd name="connsiteX3" fmla="*/ 4694740 w 4694740"/>
              <a:gd name="connsiteY3" fmla="*/ 0 h 3135330"/>
            </a:gdLst>
            <a:ahLst/>
            <a:cxnLst>
              <a:cxn ang="0">
                <a:pos x="connsiteX0" y="connsiteY0"/>
              </a:cxn>
              <a:cxn ang="0">
                <a:pos x="connsiteX1" y="connsiteY1"/>
              </a:cxn>
              <a:cxn ang="0">
                <a:pos x="connsiteX2" y="connsiteY2"/>
              </a:cxn>
              <a:cxn ang="0">
                <a:pos x="connsiteX3" y="connsiteY3"/>
              </a:cxn>
            </a:cxnLst>
            <a:rect l="l" t="t" r="r" b="b"/>
            <a:pathLst>
              <a:path w="4694740" h="3135330">
                <a:moveTo>
                  <a:pt x="4694740" y="3135330"/>
                </a:moveTo>
                <a:lnTo>
                  <a:pt x="0" y="3135330"/>
                </a:lnTo>
                <a:lnTo>
                  <a:pt x="0" y="0"/>
                </a:lnTo>
                <a:lnTo>
                  <a:pt x="4694740" y="0"/>
                </a:lnTo>
                <a:close/>
              </a:path>
            </a:pathLst>
          </a:custGeom>
        </p:spPr>
      </p:pic>
      <p:sp>
        <p:nvSpPr>
          <p:cNvPr id="17" name="Picture Placeholder 16">
            <a:extLst>
              <a:ext uri="{FF2B5EF4-FFF2-40B4-BE49-F238E27FC236}">
                <a16:creationId xmlns:a16="http://schemas.microsoft.com/office/drawing/2014/main" id="{C386D47D-9BD0-FBED-100B-F2F2BC4967D7}"/>
              </a:ext>
            </a:extLst>
          </p:cNvPr>
          <p:cNvSpPr>
            <a:spLocks noGrp="1"/>
          </p:cNvSpPr>
          <p:nvPr>
            <p:ph type="pic" sz="quarter" idx="24" hasCustomPrompt="1"/>
          </p:nvPr>
        </p:nvSpPr>
        <p:spPr>
          <a:xfrm>
            <a:off x="0" y="3326401"/>
            <a:ext cx="4708560" cy="3142274"/>
          </a:xfrm>
          <a:custGeom>
            <a:avLst/>
            <a:gdLst>
              <a:gd name="connsiteX0" fmla="*/ 0 w 4708560"/>
              <a:gd name="connsiteY0" fmla="*/ 0 h 3142274"/>
              <a:gd name="connsiteX1" fmla="*/ 4621478 w 4708560"/>
              <a:gd name="connsiteY1" fmla="*/ 0 h 3142274"/>
              <a:gd name="connsiteX2" fmla="*/ 4657818 w 4708560"/>
              <a:gd name="connsiteY2" fmla="*/ 141330 h 3142274"/>
              <a:gd name="connsiteX3" fmla="*/ 4708560 w 4708560"/>
              <a:gd name="connsiteY3" fmla="*/ 644682 h 3142274"/>
              <a:gd name="connsiteX4" fmla="*/ 2210967 w 4708560"/>
              <a:gd name="connsiteY4" fmla="*/ 3142274 h 3142274"/>
              <a:gd name="connsiteX5" fmla="*/ 14820 w 4708560"/>
              <a:gd name="connsiteY5" fmla="*/ 1835183 h 3142274"/>
              <a:gd name="connsiteX6" fmla="*/ 0 w 4708560"/>
              <a:gd name="connsiteY6" fmla="*/ 1804418 h 314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8560" h="3142274">
                <a:moveTo>
                  <a:pt x="0" y="0"/>
                </a:moveTo>
                <a:lnTo>
                  <a:pt x="4621478" y="0"/>
                </a:lnTo>
                <a:lnTo>
                  <a:pt x="4657818" y="141330"/>
                </a:lnTo>
                <a:cubicBezTo>
                  <a:pt x="4691088" y="303917"/>
                  <a:pt x="4708560" y="472259"/>
                  <a:pt x="4708560" y="644682"/>
                </a:cubicBezTo>
                <a:cubicBezTo>
                  <a:pt x="4708560" y="2024064"/>
                  <a:pt x="3590350" y="3142274"/>
                  <a:pt x="2210967" y="3142274"/>
                </a:cubicBezTo>
                <a:cubicBezTo>
                  <a:pt x="1262642" y="3142274"/>
                  <a:pt x="437761" y="2613745"/>
                  <a:pt x="14820" y="1835183"/>
                </a:cubicBezTo>
                <a:lnTo>
                  <a:pt x="0" y="1804418"/>
                </a:ln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9" name="Date Placeholder 8">
            <a:extLst>
              <a:ext uri="{FF2B5EF4-FFF2-40B4-BE49-F238E27FC236}">
                <a16:creationId xmlns:a16="http://schemas.microsoft.com/office/drawing/2014/main" id="{4E43CB1D-E6B5-D611-F75F-206B1D05B4DC}"/>
              </a:ext>
            </a:extLst>
          </p:cNvPr>
          <p:cNvSpPr>
            <a:spLocks noGrp="1"/>
          </p:cNvSpPr>
          <p:nvPr>
            <p:ph type="dt" sz="half" idx="29"/>
          </p:nvPr>
        </p:nvSpPr>
        <p:spPr/>
        <p:txBody>
          <a:bodyPr/>
          <a:lstStyle/>
          <a:p>
            <a:fld id="{B2F6AC21-BFC3-4525-8B41-8B5913F62ABC}" type="datetime4">
              <a:rPr lang="en-US" smtClean="0"/>
              <a:t>December 4, 2025</a:t>
            </a:fld>
            <a:endParaRPr lang="en-BE"/>
          </a:p>
        </p:txBody>
      </p:sp>
      <p:sp>
        <p:nvSpPr>
          <p:cNvPr id="11" name="Footer Placeholder 10">
            <a:extLst>
              <a:ext uri="{FF2B5EF4-FFF2-40B4-BE49-F238E27FC236}">
                <a16:creationId xmlns:a16="http://schemas.microsoft.com/office/drawing/2014/main" id="{446A547A-2B78-37DB-74F0-EE0495887A4D}"/>
              </a:ext>
            </a:extLst>
          </p:cNvPr>
          <p:cNvSpPr>
            <a:spLocks noGrp="1"/>
          </p:cNvSpPr>
          <p:nvPr>
            <p:ph type="ftr" sz="quarter" idx="30"/>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7E38182D-5335-28BB-0BA8-DC73BAA3A6FA}"/>
              </a:ext>
            </a:extLst>
          </p:cNvPr>
          <p:cNvSpPr>
            <a:spLocks noGrp="1"/>
          </p:cNvSpPr>
          <p:nvPr>
            <p:ph type="sldNum" sz="quarter" idx="31"/>
          </p:nvPr>
        </p:nvSpPr>
        <p:spPr/>
        <p:txBody>
          <a:bodyPr/>
          <a:lstStyle/>
          <a:p>
            <a:fld id="{8B70248A-FD0F-534C-919E-E8EB9B0FC062}" type="slidenum">
              <a:rPr lang="en-BE" smtClean="0"/>
              <a:pPr/>
              <a:t>‹#›</a:t>
            </a:fld>
            <a:endParaRPr lang="en-BE"/>
          </a:p>
        </p:txBody>
      </p:sp>
      <p:pic>
        <p:nvPicPr>
          <p:cNvPr id="8" name="Graphic 7">
            <a:extLst>
              <a:ext uri="{FF2B5EF4-FFF2-40B4-BE49-F238E27FC236}">
                <a16:creationId xmlns:a16="http://schemas.microsoft.com/office/drawing/2014/main" id="{01A2FF52-2606-D47E-1C09-77E2018FAD2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18" name="Title 6">
            <a:extLst>
              <a:ext uri="{FF2B5EF4-FFF2-40B4-BE49-F238E27FC236}">
                <a16:creationId xmlns:a16="http://schemas.microsoft.com/office/drawing/2014/main" id="{2CC2B56C-04C9-0097-B992-D4AAEE6D7B37}"/>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Text Placeholder 9">
            <a:extLst>
              <a:ext uri="{FF2B5EF4-FFF2-40B4-BE49-F238E27FC236}">
                <a16:creationId xmlns:a16="http://schemas.microsoft.com/office/drawing/2014/main" id="{DE6BCAC9-8293-1EC8-1C6A-1B363C2F2B21}"/>
              </a:ext>
            </a:extLst>
          </p:cNvPr>
          <p:cNvSpPr>
            <a:spLocks noGrp="1"/>
          </p:cNvSpPr>
          <p:nvPr>
            <p:ph type="body" sz="quarter" idx="32"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9701143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53925793-77C6-4810-BD15-8AC450367699}" type="datetime4">
              <a:rPr lang="en-US" smtClean="0"/>
              <a:t>December 4,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0773705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1856E72-A653-639F-F9E9-A775583AF7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500"/>
          <a:stretch>
            <a:fillRect/>
          </a:stretch>
        </p:blipFill>
        <p:spPr>
          <a:xfrm rot="10800000">
            <a:off x="4457697" y="8628"/>
            <a:ext cx="7734303" cy="5575783"/>
          </a:xfrm>
          <a:custGeom>
            <a:avLst/>
            <a:gdLst>
              <a:gd name="connsiteX0" fmla="*/ 7734303 w 7734303"/>
              <a:gd name="connsiteY0" fmla="*/ 5575783 h 5575783"/>
              <a:gd name="connsiteX1" fmla="*/ 0 w 7734303"/>
              <a:gd name="connsiteY1" fmla="*/ 5575783 h 5575783"/>
              <a:gd name="connsiteX2" fmla="*/ 0 w 7734303"/>
              <a:gd name="connsiteY2" fmla="*/ 0 h 5575783"/>
              <a:gd name="connsiteX3" fmla="*/ 7734303 w 7734303"/>
              <a:gd name="connsiteY3" fmla="*/ 0 h 5575783"/>
            </a:gdLst>
            <a:ahLst/>
            <a:cxnLst>
              <a:cxn ang="0">
                <a:pos x="connsiteX0" y="connsiteY0"/>
              </a:cxn>
              <a:cxn ang="0">
                <a:pos x="connsiteX1" y="connsiteY1"/>
              </a:cxn>
              <a:cxn ang="0">
                <a:pos x="connsiteX2" y="connsiteY2"/>
              </a:cxn>
              <a:cxn ang="0">
                <a:pos x="connsiteX3" y="connsiteY3"/>
              </a:cxn>
            </a:cxnLst>
            <a:rect l="l" t="t" r="r" b="b"/>
            <a:pathLst>
              <a:path w="7734303" h="5575783">
                <a:moveTo>
                  <a:pt x="7734303" y="5575783"/>
                </a:moveTo>
                <a:lnTo>
                  <a:pt x="0" y="5575783"/>
                </a:lnTo>
                <a:lnTo>
                  <a:pt x="0" y="0"/>
                </a:lnTo>
                <a:lnTo>
                  <a:pt x="7734303"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857F79B9-6C1F-41BF-B456-17ECB860694D}" type="datetime4">
              <a:rPr lang="en-US" smtClean="0"/>
              <a:t>December 4,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3" name="Title 20">
            <a:extLst>
              <a:ext uri="{FF2B5EF4-FFF2-40B4-BE49-F238E27FC236}">
                <a16:creationId xmlns:a16="http://schemas.microsoft.com/office/drawing/2014/main" id="{C834E2FE-4C3D-25AA-CB65-0123D31BD474}"/>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7" name="Text Placeholder 3">
            <a:extLst>
              <a:ext uri="{FF2B5EF4-FFF2-40B4-BE49-F238E27FC236}">
                <a16:creationId xmlns:a16="http://schemas.microsoft.com/office/drawing/2014/main" id="{91A0C0AD-600C-C3B6-0636-564675A7AF78}"/>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4" name="Graphic 10">
            <a:extLst>
              <a:ext uri="{FF2B5EF4-FFF2-40B4-BE49-F238E27FC236}">
                <a16:creationId xmlns:a16="http://schemas.microsoft.com/office/drawing/2014/main" id="{2D650DD3-F273-54B8-C9A7-86C7953C086A}"/>
              </a:ext>
            </a:extLst>
          </p:cNvPr>
          <p:cNvGrpSpPr/>
          <p:nvPr userDrawn="1"/>
        </p:nvGrpSpPr>
        <p:grpSpPr>
          <a:xfrm>
            <a:off x="515936" y="512763"/>
            <a:ext cx="2144749" cy="508682"/>
            <a:chOff x="419100" y="2082800"/>
            <a:chExt cx="7770288" cy="1842923"/>
          </a:xfrm>
          <a:solidFill>
            <a:schemeClr val="bg2"/>
          </a:solidFill>
        </p:grpSpPr>
        <p:sp>
          <p:nvSpPr>
            <p:cNvPr id="5" name="Freeform 4">
              <a:extLst>
                <a:ext uri="{FF2B5EF4-FFF2-40B4-BE49-F238E27FC236}">
                  <a16:creationId xmlns:a16="http://schemas.microsoft.com/office/drawing/2014/main" id="{B2FE4E17-9DD0-5842-FDCE-187F8E74505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53B4ACDB-0562-A531-BD0F-69A5D332EF5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3DEEAC99-079F-B185-6068-5CF626F22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944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stafel 3">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91063B6-E4BA-5CD4-29E1-3AA1B5D63796}"/>
              </a:ext>
            </a:extLst>
          </p:cNvPr>
          <p:cNvGrpSpPr/>
          <p:nvPr userDrawn="1"/>
        </p:nvGrpSpPr>
        <p:grpSpPr>
          <a:xfrm>
            <a:off x="6969945" y="625641"/>
            <a:ext cx="4491488" cy="5606717"/>
            <a:chOff x="6663337" y="0"/>
            <a:chExt cx="5010150" cy="6254161"/>
          </a:xfrm>
          <a:solidFill>
            <a:srgbClr val="E8EBEE"/>
          </a:solidFill>
        </p:grpSpPr>
        <p:pic>
          <p:nvPicPr>
            <p:cNvPr id="15" name="Graphic 14">
              <a:extLst>
                <a:ext uri="{FF2B5EF4-FFF2-40B4-BE49-F238E27FC236}">
                  <a16:creationId xmlns:a16="http://schemas.microsoft.com/office/drawing/2014/main" id="{AD1644A2-6606-40CB-7F1B-E76D588DA8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63338" y="2113005"/>
              <a:ext cx="5010148" cy="1907584"/>
            </a:xfrm>
            <a:prstGeom prst="rect">
              <a:avLst/>
            </a:prstGeom>
          </p:spPr>
        </p:pic>
        <p:pic>
          <p:nvPicPr>
            <p:cNvPr id="16" name="Graphic 15">
              <a:extLst>
                <a:ext uri="{FF2B5EF4-FFF2-40B4-BE49-F238E27FC236}">
                  <a16:creationId xmlns:a16="http://schemas.microsoft.com/office/drawing/2014/main" id="{F1C2669B-5EAB-3BD5-6A25-2E074B17370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663338" y="0"/>
              <a:ext cx="5010148" cy="1907584"/>
            </a:xfrm>
            <a:prstGeom prst="rect">
              <a:avLst/>
            </a:prstGeom>
          </p:spPr>
        </p:pic>
        <p:pic>
          <p:nvPicPr>
            <p:cNvPr id="17" name="Graphic 16">
              <a:extLst>
                <a:ext uri="{FF2B5EF4-FFF2-40B4-BE49-F238E27FC236}">
                  <a16:creationId xmlns:a16="http://schemas.microsoft.com/office/drawing/2014/main" id="{B60B2BAA-FF76-016A-AE82-B1E108A1239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663337" y="4346577"/>
              <a:ext cx="5010150" cy="1907584"/>
            </a:xfrm>
            <a:prstGeom prst="rect">
              <a:avLst/>
            </a:prstGeom>
          </p:spPr>
        </p:pic>
      </p:grpSp>
      <p:sp>
        <p:nvSpPr>
          <p:cNvPr id="2" name="Title 1">
            <a:extLst>
              <a:ext uri="{FF2B5EF4-FFF2-40B4-BE49-F238E27FC236}">
                <a16:creationId xmlns:a16="http://schemas.microsoft.com/office/drawing/2014/main" id="{C25D2273-F78E-9DB3-2A6F-BDDBC50814BE}"/>
              </a:ext>
            </a:extLst>
          </p:cNvPr>
          <p:cNvSpPr>
            <a:spLocks noGrp="1"/>
          </p:cNvSpPr>
          <p:nvPr>
            <p:ph type="title" hasCustomPrompt="1"/>
          </p:nvPr>
        </p:nvSpPr>
        <p:spPr/>
        <p:txBody>
          <a:bodyPr/>
          <a:lstStyle>
            <a:lvl1pPr>
              <a:defRPr/>
            </a:lvl1pPr>
          </a:lstStyle>
          <a:p>
            <a:r>
              <a:rPr lang="nl-BE"/>
              <a:t>Inhoud</a:t>
            </a:r>
            <a:endParaRPr lang="en-BE"/>
          </a:p>
        </p:txBody>
      </p:sp>
      <p:sp>
        <p:nvSpPr>
          <p:cNvPr id="5" name="Date Placeholder 4">
            <a:extLst>
              <a:ext uri="{FF2B5EF4-FFF2-40B4-BE49-F238E27FC236}">
                <a16:creationId xmlns:a16="http://schemas.microsoft.com/office/drawing/2014/main" id="{20ACE6B1-CB1E-FD86-3DF8-A5E3CF56BEC4}"/>
              </a:ext>
            </a:extLst>
          </p:cNvPr>
          <p:cNvSpPr>
            <a:spLocks noGrp="1"/>
          </p:cNvSpPr>
          <p:nvPr>
            <p:ph type="dt" sz="half" idx="23"/>
          </p:nvPr>
        </p:nvSpPr>
        <p:spPr/>
        <p:txBody>
          <a:bodyPr/>
          <a:lstStyle/>
          <a:p>
            <a:fld id="{C6D865C2-7BB3-49EE-851A-EE1F81E0825E}" type="datetime4">
              <a:rPr lang="en-US" smtClean="0"/>
              <a:t>December 4, 2025</a:t>
            </a:fld>
            <a:endParaRPr lang="en-BE"/>
          </a:p>
        </p:txBody>
      </p:sp>
      <p:sp>
        <p:nvSpPr>
          <p:cNvPr id="7" name="Footer Placeholder 6">
            <a:extLst>
              <a:ext uri="{FF2B5EF4-FFF2-40B4-BE49-F238E27FC236}">
                <a16:creationId xmlns:a16="http://schemas.microsoft.com/office/drawing/2014/main" id="{E06E0A32-6236-FD89-54F3-32DAF68AAF66}"/>
              </a:ext>
            </a:extLst>
          </p:cNvPr>
          <p:cNvSpPr>
            <a:spLocks noGrp="1"/>
          </p:cNvSpPr>
          <p:nvPr>
            <p:ph type="ftr" sz="quarter" idx="24"/>
          </p:nvPr>
        </p:nvSpPr>
        <p:spPr/>
        <p:txBody>
          <a:bodyPr/>
          <a:lstStyle/>
          <a:p>
            <a:r>
              <a:rPr lang="en-GB" err="1"/>
              <a:t>Voettekst</a:t>
            </a:r>
            <a:endParaRPr lang="en-BE"/>
          </a:p>
        </p:txBody>
      </p:sp>
      <p:sp>
        <p:nvSpPr>
          <p:cNvPr id="8" name="Slide Number Placeholder 7">
            <a:extLst>
              <a:ext uri="{FF2B5EF4-FFF2-40B4-BE49-F238E27FC236}">
                <a16:creationId xmlns:a16="http://schemas.microsoft.com/office/drawing/2014/main" id="{165FE8F9-875D-C106-3FC1-50AED466CC36}"/>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3" name="Text Placeholder 9">
            <a:extLst>
              <a:ext uri="{FF2B5EF4-FFF2-40B4-BE49-F238E27FC236}">
                <a16:creationId xmlns:a16="http://schemas.microsoft.com/office/drawing/2014/main" id="{A0A78055-FE2C-B041-C51B-52FDF9A6F16D}"/>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72008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2AF3EB5-ACD0-6B09-1FF2-DEA60249A70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10" name="Graphic 9">
            <a:extLst>
              <a:ext uri="{FF2B5EF4-FFF2-40B4-BE49-F238E27FC236}">
                <a16:creationId xmlns:a16="http://schemas.microsoft.com/office/drawing/2014/main" id="{7E949FA5-2A21-A3D7-3120-30E1A0CBA1BA}"/>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2" name="Text Placeholder 3">
            <a:extLst>
              <a:ext uri="{FF2B5EF4-FFF2-40B4-BE49-F238E27FC236}">
                <a16:creationId xmlns:a16="http://schemas.microsoft.com/office/drawing/2014/main" id="{EA593D01-B366-1C7A-016D-3A952A425B09}"/>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89B727AB-7970-6A95-AC91-00F2644113B6}"/>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5DE3B9E7-321A-4E6C-8E9F-AD1E1D839DFB}" type="datetime4">
              <a:rPr lang="en-US" smtClean="0"/>
              <a:t>December 4,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grpSp>
        <p:nvGrpSpPr>
          <p:cNvPr id="3" name="Graphic 10">
            <a:extLst>
              <a:ext uri="{FF2B5EF4-FFF2-40B4-BE49-F238E27FC236}">
                <a16:creationId xmlns:a16="http://schemas.microsoft.com/office/drawing/2014/main" id="{E6D829A7-C904-8A9A-23A5-FCBB631672D1}"/>
              </a:ext>
            </a:extLst>
          </p:cNvPr>
          <p:cNvGrpSpPr/>
          <p:nvPr userDrawn="1"/>
        </p:nvGrpSpPr>
        <p:grpSpPr>
          <a:xfrm>
            <a:off x="515936" y="512763"/>
            <a:ext cx="2144749" cy="508682"/>
            <a:chOff x="419100" y="2082800"/>
            <a:chExt cx="7770288" cy="1842923"/>
          </a:xfrm>
          <a:solidFill>
            <a:schemeClr val="bg2"/>
          </a:solidFill>
        </p:grpSpPr>
        <p:sp>
          <p:nvSpPr>
            <p:cNvPr id="4" name="Freeform 3">
              <a:extLst>
                <a:ext uri="{FF2B5EF4-FFF2-40B4-BE49-F238E27FC236}">
                  <a16:creationId xmlns:a16="http://schemas.microsoft.com/office/drawing/2014/main" id="{C4155CDF-5BB2-0B73-B13E-F402F1F0D01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8" name="Freeform 7">
              <a:extLst>
                <a:ext uri="{FF2B5EF4-FFF2-40B4-BE49-F238E27FC236}">
                  <a16:creationId xmlns:a16="http://schemas.microsoft.com/office/drawing/2014/main" id="{024181C2-5222-6331-32FB-3046650FADA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5852D811-CBE1-B69B-7B4E-CF783C29DE54}"/>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346755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2.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0000" tIns="45720" rIns="9000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tx1">
                    <a:lumMod val="50000"/>
                    <a:lumOff val="50000"/>
                  </a:schemeClr>
                </a:solidFill>
              </a:defRPr>
            </a:lvl1pPr>
          </a:lstStyle>
          <a:p>
            <a:fld id="{7C0B730E-F41D-4473-A2C9-8CFF586046B6}" type="datetime4">
              <a:rPr lang="en-US" smtClean="0"/>
              <a:t>December 4,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tx1">
                    <a:lumMod val="50000"/>
                    <a:lumOff val="50000"/>
                  </a:schemeClr>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tx1">
                    <a:lumMod val="50000"/>
                    <a:lumOff val="50000"/>
                  </a:schemeClr>
                </a:solidFill>
              </a:defRPr>
            </a:lvl1pPr>
          </a:lstStyle>
          <a:p>
            <a:fld id="{8B70248A-FD0F-534C-919E-E8EB9B0FC062}" type="slidenum">
              <a:rPr lang="en-BE" smtClean="0"/>
              <a:pPr/>
              <a:t>‹#›</a:t>
            </a:fld>
            <a:endParaRPr lang="en-BE"/>
          </a:p>
        </p:txBody>
      </p:sp>
      <p:sp>
        <p:nvSpPr>
          <p:cNvPr id="10" name="Tijdelijke aanduiding voor tekst 9">
            <a:extLst>
              <a:ext uri="{FF2B5EF4-FFF2-40B4-BE49-F238E27FC236}">
                <a16:creationId xmlns:a16="http://schemas.microsoft.com/office/drawing/2014/main" id="{0E091F03-845A-8529-F345-791EAB8839E4}"/>
              </a:ext>
            </a:extLst>
          </p:cNvPr>
          <p:cNvSpPr>
            <a:spLocks noGrp="1"/>
          </p:cNvSpPr>
          <p:nvPr>
            <p:ph type="body" idx="1"/>
          </p:nvPr>
        </p:nvSpPr>
        <p:spPr>
          <a:xfrm>
            <a:off x="515938" y="1628774"/>
            <a:ext cx="11160124"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84859822"/>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2" r:id="rId3"/>
    <p:sldLayoutId id="2147483663" r:id="rId4"/>
    <p:sldLayoutId id="2147483824" r:id="rId5"/>
    <p:sldLayoutId id="2147483787" r:id="rId6"/>
    <p:sldLayoutId id="2147483832" r:id="rId7"/>
    <p:sldLayoutId id="2147483785" r:id="rId8"/>
    <p:sldLayoutId id="2147483675" r:id="rId9"/>
    <p:sldLayoutId id="2147483678" r:id="rId10"/>
    <p:sldLayoutId id="2147483751" r:id="rId11"/>
    <p:sldLayoutId id="2147483752" r:id="rId12"/>
    <p:sldLayoutId id="2147483753" r:id="rId13"/>
    <p:sldLayoutId id="2147483905" r:id="rId14"/>
    <p:sldLayoutId id="2147483756" r:id="rId15"/>
    <p:sldLayoutId id="2147483910" r:id="rId16"/>
    <p:sldLayoutId id="2147483755" r:id="rId17"/>
    <p:sldLayoutId id="2147483761" r:id="rId18"/>
    <p:sldLayoutId id="2147483840" r:id="rId19"/>
    <p:sldLayoutId id="2147483841" r:id="rId20"/>
    <p:sldLayoutId id="2147483906" r:id="rId21"/>
    <p:sldLayoutId id="2147483766" r:id="rId22"/>
    <p:sldLayoutId id="2147483767" r:id="rId23"/>
    <p:sldLayoutId id="2147483768" r:id="rId24"/>
    <p:sldLayoutId id="2147483769" r:id="rId25"/>
    <p:sldLayoutId id="2147483775" r:id="rId26"/>
    <p:sldLayoutId id="2147483791" r:id="rId27"/>
    <p:sldLayoutId id="2147483909" r:id="rId28"/>
    <p:sldLayoutId id="2147483835" r:id="rId29"/>
    <p:sldLayoutId id="2147483834" r:id="rId30"/>
    <p:sldLayoutId id="2147483836" r:id="rId31"/>
    <p:sldLayoutId id="2147483838" r:id="rId32"/>
    <p:sldLayoutId id="2147483839" r:id="rId33"/>
    <p:sldLayoutId id="2147483793" r:id="rId34"/>
    <p:sldLayoutId id="2147483795" r:id="rId35"/>
    <p:sldLayoutId id="2147483801" r:id="rId36"/>
    <p:sldLayoutId id="2147483802" r:id="rId37"/>
    <p:sldLayoutId id="2147483798" r:id="rId38"/>
    <p:sldLayoutId id="2147483796" r:id="rId39"/>
    <p:sldLayoutId id="2147483781" r:id="rId40"/>
    <p:sldLayoutId id="2147483809" r:id="rId41"/>
    <p:sldLayoutId id="2147483805" r:id="rId42"/>
    <p:sldLayoutId id="2147483812" r:id="rId43"/>
    <p:sldLayoutId id="2147483771" r:id="rId44"/>
    <p:sldLayoutId id="2147483912" r:id="rId45"/>
    <p:sldLayoutId id="2147483913" r:id="rId46"/>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806F2772-D190-40CB-8CDC-626490D882F4}" type="datetime4">
              <a:rPr lang="en-US" smtClean="0"/>
              <a:t>December 4,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a:t>
            </a:fld>
            <a:endParaRPr lang="en-BE"/>
          </a:p>
        </p:txBody>
      </p:sp>
      <p:sp>
        <p:nvSpPr>
          <p:cNvPr id="9" name="Tijdelijke aanduiding voor tekst 8">
            <a:extLst>
              <a:ext uri="{FF2B5EF4-FFF2-40B4-BE49-F238E27FC236}">
                <a16:creationId xmlns:a16="http://schemas.microsoft.com/office/drawing/2014/main" id="{497E8E72-ED87-850A-5C0A-12455F1F4022}"/>
              </a:ext>
            </a:extLst>
          </p:cNvPr>
          <p:cNvSpPr>
            <a:spLocks noGrp="1"/>
          </p:cNvSpPr>
          <p:nvPr>
            <p:ph type="body" idx="1"/>
          </p:nvPr>
        </p:nvSpPr>
        <p:spPr>
          <a:xfrm>
            <a:off x="515937"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724886803"/>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52" r:id="rId6"/>
    <p:sldLayoutId id="2147483853" r:id="rId7"/>
    <p:sldLayoutId id="2147483880" r:id="rId8"/>
    <p:sldLayoutId id="2147483882" r:id="rId9"/>
    <p:sldLayoutId id="2147483883" r:id="rId10"/>
    <p:sldLayoutId id="2147483884" r:id="rId11"/>
    <p:sldLayoutId id="2147483885" r:id="rId12"/>
  </p:sldLayoutIdLst>
  <p:hf hdr="0" ftr="0" dt="0"/>
  <p:txStyles>
    <p:title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tx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D4EB287D-7C09-4132-A6A4-787A7D0EB2C1}" type="datetime4">
              <a:rPr lang="en-US" smtClean="0"/>
              <a:t>December 4,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a:t>
            </a:fld>
            <a:endParaRPr lang="en-BE"/>
          </a:p>
        </p:txBody>
      </p:sp>
      <p:sp>
        <p:nvSpPr>
          <p:cNvPr id="8" name="Tijdelijke aanduiding voor tekst 7">
            <a:extLst>
              <a:ext uri="{FF2B5EF4-FFF2-40B4-BE49-F238E27FC236}">
                <a16:creationId xmlns:a16="http://schemas.microsoft.com/office/drawing/2014/main" id="{BA14D0A3-721E-DE58-0565-F005FC78AF1E}"/>
              </a:ext>
            </a:extLst>
          </p:cNvPr>
          <p:cNvSpPr>
            <a:spLocks noGrp="1"/>
          </p:cNvSpPr>
          <p:nvPr>
            <p:ph type="body" idx="1"/>
          </p:nvPr>
        </p:nvSpPr>
        <p:spPr>
          <a:xfrm>
            <a:off x="515935"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8352450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7" r:id="rId6"/>
    <p:sldLayoutId id="2147483898" r:id="rId7"/>
    <p:sldLayoutId id="2147483899" r:id="rId8"/>
    <p:sldLayoutId id="2147483900" r:id="rId9"/>
    <p:sldLayoutId id="2147483901" r:id="rId10"/>
    <p:sldLayoutId id="2147483902" r:id="rId11"/>
    <p:sldLayoutId id="2147483908" r:id="rId12"/>
    <p:sldLayoutId id="2147483903" r:id="rId13"/>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44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29.png"/><Relationship Id="rId4" Type="http://schemas.openxmlformats.org/officeDocument/2006/relationships/image" Target="../media/image128.png"/></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33.png"/></Relationships>
</file>

<file path=ppt/slides/_rels/slide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116.png"/><Relationship Id="rId4" Type="http://schemas.openxmlformats.org/officeDocument/2006/relationships/image" Target="../media/image1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39.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143.png"/></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146.png"/><Relationship Id="rId4" Type="http://schemas.openxmlformats.org/officeDocument/2006/relationships/image" Target="../media/image145.png"/></Relationships>
</file>

<file path=ppt/slides/_rels/slide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5.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50.png"/></Relationships>
</file>

<file path=ppt/slides/_rels/slide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153.png"/></Relationships>
</file>

<file path=ppt/slides/_rels/slide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53.png"/></Relationships>
</file>

<file path=ppt/slides/_rels/slide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image" Target="../media/image154.gif"/><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155.gi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20.emf"/><Relationship Id="rId4" Type="http://schemas.openxmlformats.org/officeDocument/2006/relationships/image" Target="../media/image119.png"/></Relationships>
</file>

<file path=ppt/slides/_rels/slide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5.xml"/><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bbycroft.net/llm" TargetMode="Externa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6.xml"/><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3.xml"/><Relationship Id="rId1" Type="http://schemas.openxmlformats.org/officeDocument/2006/relationships/slideLayout" Target="../slideLayouts/slideLayout45.xml"/><Relationship Id="rId5" Type="http://schemas.openxmlformats.org/officeDocument/2006/relationships/image" Target="../media/image163.jpeg"/><Relationship Id="rId4" Type="http://schemas.openxmlformats.org/officeDocument/2006/relationships/image" Target="../media/image162.png"/></Relationships>
</file>

<file path=ppt/slides/_rels/slide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22.jpeg"/></Relationships>
</file>

<file path=ppt/slides/_rels/slide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4.xml"/><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5.xml"/><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7.xml"/><Relationship Id="rId1" Type="http://schemas.openxmlformats.org/officeDocument/2006/relationships/slideLayout" Target="../slideLayouts/slideLayout45.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9.xml"/><Relationship Id="rId1" Type="http://schemas.openxmlformats.org/officeDocument/2006/relationships/slideLayout" Target="../slideLayouts/slideLayout45.xml"/><Relationship Id="rId4" Type="http://schemas.openxmlformats.org/officeDocument/2006/relationships/image" Target="../media/image172.png"/></Relationships>
</file>

<file path=ppt/slides/_rels/slide6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1.xml"/><Relationship Id="rId4" Type="http://schemas.openxmlformats.org/officeDocument/2006/relationships/image" Target="../media/image18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1.xml"/><Relationship Id="rId4" Type="http://schemas.openxmlformats.org/officeDocument/2006/relationships/image" Target="../media/image188.png"/></Relationships>
</file>

<file path=ppt/slides/_rels/slide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4ED1-2010-8F13-5F1D-CEDBB1B12EC4}"/>
              </a:ext>
            </a:extLst>
          </p:cNvPr>
          <p:cNvSpPr>
            <a:spLocks noGrp="1"/>
          </p:cNvSpPr>
          <p:nvPr>
            <p:ph type="title"/>
          </p:nvPr>
        </p:nvSpPr>
        <p:spPr/>
        <p:txBody>
          <a:bodyPr/>
          <a:lstStyle/>
          <a:p>
            <a:r>
              <a:rPr lang="nl-BE" dirty="0"/>
              <a:t>NLP </a:t>
            </a:r>
            <a:r>
              <a:rPr lang="nl-BE" dirty="0" err="1"/>
              <a:t>Demos</a:t>
            </a:r>
            <a:r>
              <a:rPr lang="nl-BE"/>
              <a:t> (TBC…)</a:t>
            </a:r>
            <a:endParaRPr lang="nl-BE" dirty="0"/>
          </a:p>
        </p:txBody>
      </p:sp>
      <p:sp>
        <p:nvSpPr>
          <p:cNvPr id="3" name="Slide Number Placeholder 2">
            <a:extLst>
              <a:ext uri="{FF2B5EF4-FFF2-40B4-BE49-F238E27FC236}">
                <a16:creationId xmlns:a16="http://schemas.microsoft.com/office/drawing/2014/main" id="{7D02ABB1-B99F-D49D-83A5-AE54B7410325}"/>
              </a:ext>
            </a:extLst>
          </p:cNvPr>
          <p:cNvSpPr>
            <a:spLocks noGrp="1"/>
          </p:cNvSpPr>
          <p:nvPr>
            <p:ph type="sldNum" sz="quarter" idx="25"/>
          </p:nvPr>
        </p:nvSpPr>
        <p:spPr/>
        <p:txBody>
          <a:bodyPr/>
          <a:lstStyle/>
          <a:p>
            <a:fld id="{8B70248A-FD0F-534C-919E-E8EB9B0FC062}" type="slidenum">
              <a:rPr lang="en-BE" smtClean="0"/>
              <a:pPr/>
              <a:t>1</a:t>
            </a:fld>
            <a:endParaRPr lang="en-BE"/>
          </a:p>
        </p:txBody>
      </p:sp>
      <p:graphicFrame>
        <p:nvGraphicFramePr>
          <p:cNvPr id="6" name="Table 5">
            <a:extLst>
              <a:ext uri="{FF2B5EF4-FFF2-40B4-BE49-F238E27FC236}">
                <a16:creationId xmlns:a16="http://schemas.microsoft.com/office/drawing/2014/main" id="{9DC9162C-5FD1-FFD5-F967-7FA8316D5238}"/>
              </a:ext>
            </a:extLst>
          </p:cNvPr>
          <p:cNvGraphicFramePr>
            <a:graphicFrameLocks noGrp="1"/>
          </p:cNvGraphicFramePr>
          <p:nvPr>
            <p:extLst>
              <p:ext uri="{D42A27DB-BD31-4B8C-83A1-F6EECF244321}">
                <p14:modId xmlns:p14="http://schemas.microsoft.com/office/powerpoint/2010/main" val="120854639"/>
              </p:ext>
            </p:extLst>
          </p:nvPr>
        </p:nvGraphicFramePr>
        <p:xfrm>
          <a:off x="515936" y="1420431"/>
          <a:ext cx="11160126" cy="5181600"/>
        </p:xfrm>
        <a:graphic>
          <a:graphicData uri="http://schemas.openxmlformats.org/drawingml/2006/table">
            <a:tbl>
              <a:tblPr firstRow="1" bandRow="1">
                <a:tableStyleId>{5C22544A-7EE6-4342-B048-85BDC9FD1C3A}</a:tableStyleId>
              </a:tblPr>
              <a:tblGrid>
                <a:gridCol w="3720042">
                  <a:extLst>
                    <a:ext uri="{9D8B030D-6E8A-4147-A177-3AD203B41FA5}">
                      <a16:colId xmlns:a16="http://schemas.microsoft.com/office/drawing/2014/main" val="848208543"/>
                    </a:ext>
                  </a:extLst>
                </a:gridCol>
                <a:gridCol w="3720042">
                  <a:extLst>
                    <a:ext uri="{9D8B030D-6E8A-4147-A177-3AD203B41FA5}">
                      <a16:colId xmlns:a16="http://schemas.microsoft.com/office/drawing/2014/main" val="1230549447"/>
                    </a:ext>
                  </a:extLst>
                </a:gridCol>
                <a:gridCol w="3720042">
                  <a:extLst>
                    <a:ext uri="{9D8B030D-6E8A-4147-A177-3AD203B41FA5}">
                      <a16:colId xmlns:a16="http://schemas.microsoft.com/office/drawing/2014/main" val="3295704707"/>
                    </a:ext>
                  </a:extLst>
                </a:gridCol>
              </a:tblGrid>
              <a:tr h="656563">
                <a:tc>
                  <a:txBody>
                    <a:bodyPr/>
                    <a:lstStyle/>
                    <a:p>
                      <a:pPr algn="ctr"/>
                      <a:r>
                        <a:rPr lang="nl-BE" sz="2000" b="1" dirty="0" err="1">
                          <a:latin typeface="+mj-lt"/>
                        </a:rPr>
                        <a:t>Tuesday</a:t>
                      </a:r>
                      <a:r>
                        <a:rPr lang="nl-BE" sz="2000" b="1" dirty="0">
                          <a:latin typeface="+mj-lt"/>
                        </a:rPr>
                        <a:t> December 16th</a:t>
                      </a:r>
                    </a:p>
                    <a:p>
                      <a:pPr algn="ctr"/>
                      <a:r>
                        <a:rPr lang="nl-BE" sz="2000" b="1" dirty="0" err="1">
                          <a:latin typeface="+mj-lt"/>
                        </a:rPr>
                        <a:t>Afternoon</a:t>
                      </a:r>
                      <a:endParaRPr lang="nl-BE" sz="2000" b="1" dirty="0">
                        <a:latin typeface="+mj-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2000" dirty="0">
                          <a:latin typeface="+mj-lt"/>
                        </a:rPr>
                        <a:t>Friday December 19th</a:t>
                      </a:r>
                    </a:p>
                    <a:p>
                      <a:pPr algn="ctr"/>
                      <a:r>
                        <a:rPr lang="nl-BE" sz="2000" dirty="0" err="1">
                          <a:latin typeface="+mj-lt"/>
                        </a:rPr>
                        <a:t>Morning</a:t>
                      </a:r>
                      <a:r>
                        <a:rPr lang="nl-BE" sz="2000" dirty="0">
                          <a:latin typeface="+mj-lt"/>
                        </a:rPr>
                        <a:t> </a:t>
                      </a:r>
                    </a:p>
                  </a:txBody>
                  <a:tcPr/>
                </a:tc>
                <a:tc>
                  <a:txBody>
                    <a:bodyPr/>
                    <a:lstStyle/>
                    <a:p>
                      <a:pPr algn="ctr"/>
                      <a:r>
                        <a:rPr lang="nl-BE" sz="2000" dirty="0">
                          <a:latin typeface="+mj-lt"/>
                        </a:rPr>
                        <a:t>Friday December 19th</a:t>
                      </a:r>
                    </a:p>
                    <a:p>
                      <a:pPr algn="ctr"/>
                      <a:r>
                        <a:rPr lang="nl-BE" sz="2000" dirty="0" err="1">
                          <a:latin typeface="+mj-lt"/>
                        </a:rPr>
                        <a:t>Afternoon</a:t>
                      </a:r>
                      <a:endParaRPr lang="nl-BE" sz="2000" dirty="0">
                        <a:latin typeface="+mj-lt"/>
                      </a:endParaRPr>
                    </a:p>
                  </a:txBody>
                  <a:tcPr/>
                </a:tc>
                <a:extLst>
                  <a:ext uri="{0D108BD9-81ED-4DB2-BD59-A6C34878D82A}">
                    <a16:rowId xmlns:a16="http://schemas.microsoft.com/office/drawing/2014/main" val="3808931366"/>
                  </a:ext>
                </a:extLst>
              </a:tr>
              <a:tr h="4439290">
                <a:tc>
                  <a:txBody>
                    <a:bodyPr/>
                    <a:lstStyle/>
                    <a:p>
                      <a:r>
                        <a:rPr lang="en-US" b="1" dirty="0">
                          <a:latin typeface="+mj-lt"/>
                        </a:rPr>
                        <a:t>14:15-14:45</a:t>
                      </a:r>
                      <a:r>
                        <a:rPr lang="en-US" dirty="0">
                          <a:latin typeface="+mj-lt"/>
                        </a:rPr>
                        <a:t> Ravin </a:t>
                      </a:r>
                      <a:r>
                        <a:rPr lang="en-US" dirty="0" err="1">
                          <a:latin typeface="+mj-lt"/>
                        </a:rPr>
                        <a:t>Shalmashi</a:t>
                      </a:r>
                      <a:r>
                        <a:rPr lang="en-US" dirty="0">
                          <a:latin typeface="+mj-lt"/>
                        </a:rPr>
                        <a:t>, Paschal Chukwubuikem </a:t>
                      </a:r>
                      <a:r>
                        <a:rPr lang="en-US" dirty="0" err="1">
                          <a:latin typeface="+mj-lt"/>
                        </a:rPr>
                        <a:t>Ifewulu</a:t>
                      </a:r>
                      <a:r>
                        <a:rPr lang="en-US" dirty="0">
                          <a:latin typeface="+mj-lt"/>
                        </a:rPr>
                        <a:t>, </a:t>
                      </a:r>
                      <a:r>
                        <a:rPr lang="nl-BE" dirty="0">
                          <a:latin typeface="+mj-lt"/>
                        </a:rPr>
                        <a:t>Martin </a:t>
                      </a:r>
                      <a:r>
                        <a:rPr lang="nl-BE" dirty="0" err="1">
                          <a:latin typeface="+mj-lt"/>
                        </a:rPr>
                        <a:t>Zhelyazkov</a:t>
                      </a:r>
                      <a:endParaRPr lang="nl-BE" dirty="0">
                        <a:latin typeface="+mj-lt"/>
                      </a:endParaRPr>
                    </a:p>
                    <a:p>
                      <a:endParaRPr lang="nl-BE" dirty="0">
                        <a:latin typeface="+mj-lt"/>
                      </a:endParaRPr>
                    </a:p>
                    <a:p>
                      <a:endParaRPr lang="nl-BE" dirty="0">
                        <a:latin typeface="+mj-lt"/>
                      </a:endParaRPr>
                    </a:p>
                  </a:txBody>
                  <a:tcPr/>
                </a:tc>
                <a:tc>
                  <a:txBody>
                    <a:bodyPr/>
                    <a:lstStyle/>
                    <a:p>
                      <a:r>
                        <a:rPr lang="nl-BE" b="1" dirty="0">
                          <a:latin typeface="+mj-lt"/>
                        </a:rPr>
                        <a:t>8:30-9:00</a:t>
                      </a:r>
                      <a:r>
                        <a:rPr lang="nl-BE" dirty="0">
                          <a:latin typeface="+mj-lt"/>
                        </a:rPr>
                        <a:t> </a:t>
                      </a:r>
                      <a:r>
                        <a:rPr lang="nl-BE" dirty="0" err="1">
                          <a:latin typeface="+mj-lt"/>
                        </a:rPr>
                        <a:t>Natan</a:t>
                      </a:r>
                      <a:r>
                        <a:rPr lang="nl-BE" dirty="0">
                          <a:latin typeface="+mj-lt"/>
                        </a:rPr>
                        <a:t> </a:t>
                      </a:r>
                      <a:r>
                        <a:rPr lang="nl-BE" dirty="0" err="1">
                          <a:latin typeface="+mj-lt"/>
                        </a:rPr>
                        <a:t>Wojtowicz</a:t>
                      </a:r>
                      <a:r>
                        <a:rPr lang="nl-BE" dirty="0">
                          <a:latin typeface="+mj-lt"/>
                        </a:rPr>
                        <a:t>, Tijl </a:t>
                      </a:r>
                      <a:r>
                        <a:rPr lang="nl-BE" dirty="0" err="1">
                          <a:latin typeface="+mj-lt"/>
                        </a:rPr>
                        <a:t>Cleynhens,Tuur</a:t>
                      </a:r>
                      <a:r>
                        <a:rPr lang="nl-BE" dirty="0">
                          <a:latin typeface="+mj-lt"/>
                        </a:rPr>
                        <a:t> Mentens</a:t>
                      </a:r>
                    </a:p>
                    <a:p>
                      <a:endParaRPr lang="nl-BE" dirty="0">
                        <a:latin typeface="+mj-lt"/>
                      </a:endParaRPr>
                    </a:p>
                    <a:p>
                      <a:r>
                        <a:rPr lang="nl-BE" b="1" dirty="0">
                          <a:latin typeface="+mj-lt"/>
                        </a:rPr>
                        <a:t>9:00-9:30</a:t>
                      </a:r>
                      <a:r>
                        <a:rPr lang="nl-BE" dirty="0">
                          <a:latin typeface="+mj-lt"/>
                        </a:rPr>
                        <a:t> </a:t>
                      </a:r>
                      <a:r>
                        <a:rPr lang="nl-BE" dirty="0" err="1">
                          <a:latin typeface="+mj-lt"/>
                        </a:rPr>
                        <a:t>Mateo</a:t>
                      </a:r>
                      <a:r>
                        <a:rPr lang="nl-BE" dirty="0">
                          <a:latin typeface="+mj-lt"/>
                        </a:rPr>
                        <a:t> </a:t>
                      </a:r>
                      <a:r>
                        <a:rPr lang="nl-BE" dirty="0" err="1">
                          <a:latin typeface="+mj-lt"/>
                        </a:rPr>
                        <a:t>Donado</a:t>
                      </a:r>
                      <a:r>
                        <a:rPr lang="nl-BE" dirty="0">
                          <a:latin typeface="+mj-lt"/>
                        </a:rPr>
                        <a:t> </a:t>
                      </a:r>
                      <a:r>
                        <a:rPr lang="nl-BE" dirty="0" err="1">
                          <a:latin typeface="+mj-lt"/>
                        </a:rPr>
                        <a:t>González</a:t>
                      </a:r>
                      <a:r>
                        <a:rPr lang="nl-BE" dirty="0">
                          <a:latin typeface="+mj-lt"/>
                        </a:rPr>
                        <a:t>,</a:t>
                      </a:r>
                    </a:p>
                    <a:p>
                      <a:r>
                        <a:rPr lang="nl-BE" dirty="0" err="1">
                          <a:latin typeface="+mj-lt"/>
                        </a:rPr>
                        <a:t>Núria</a:t>
                      </a:r>
                      <a:r>
                        <a:rPr lang="nl-BE" dirty="0">
                          <a:latin typeface="+mj-lt"/>
                        </a:rPr>
                        <a:t> </a:t>
                      </a:r>
                      <a:r>
                        <a:rPr lang="nl-BE" dirty="0" err="1">
                          <a:latin typeface="+mj-lt"/>
                        </a:rPr>
                        <a:t>Padilla</a:t>
                      </a:r>
                      <a:r>
                        <a:rPr lang="nl-BE" dirty="0">
                          <a:latin typeface="+mj-lt"/>
                        </a:rPr>
                        <a:t> Sánchez,</a:t>
                      </a:r>
                    </a:p>
                    <a:p>
                      <a:r>
                        <a:rPr lang="nl-BE" dirty="0">
                          <a:latin typeface="+mj-lt"/>
                        </a:rPr>
                        <a:t>Alexander </a:t>
                      </a:r>
                      <a:r>
                        <a:rPr lang="nl-BE" dirty="0" err="1">
                          <a:latin typeface="+mj-lt"/>
                        </a:rPr>
                        <a:t>Hoegen-Jupp</a:t>
                      </a:r>
                      <a:endParaRPr lang="nl-BE" dirty="0">
                        <a:latin typeface="+mj-lt"/>
                      </a:endParaRPr>
                    </a:p>
                    <a:p>
                      <a:endParaRPr lang="nl-BE" dirty="0">
                        <a:latin typeface="+mj-lt"/>
                      </a:endParaRPr>
                    </a:p>
                    <a:p>
                      <a:r>
                        <a:rPr lang="fi-FI" b="1" dirty="0">
                          <a:latin typeface="+mj-lt"/>
                        </a:rPr>
                        <a:t>9:30-10:00 </a:t>
                      </a:r>
                      <a:r>
                        <a:rPr lang="fi-FI" dirty="0">
                          <a:latin typeface="+mj-lt"/>
                        </a:rPr>
                        <a:t>Julia Drygalska,</a:t>
                      </a:r>
                    </a:p>
                    <a:p>
                      <a:r>
                        <a:rPr lang="fi-FI" dirty="0">
                          <a:latin typeface="+mj-lt"/>
                        </a:rPr>
                        <a:t>Thomas Van Sande,</a:t>
                      </a:r>
                    </a:p>
                    <a:p>
                      <a:r>
                        <a:rPr lang="fi-FI" dirty="0">
                          <a:latin typeface="+mj-lt"/>
                        </a:rPr>
                        <a:t>Pierina Lopez</a:t>
                      </a:r>
                    </a:p>
                    <a:p>
                      <a:endParaRPr lang="nl-BE" dirty="0">
                        <a:latin typeface="+mj-lt"/>
                      </a:endParaRPr>
                    </a:p>
                    <a:p>
                      <a:r>
                        <a:rPr lang="nl-BE" b="1" dirty="0">
                          <a:latin typeface="+mj-lt"/>
                        </a:rPr>
                        <a:t>10:30-11:00</a:t>
                      </a:r>
                      <a:r>
                        <a:rPr lang="nl-BE" dirty="0">
                          <a:latin typeface="+mj-lt"/>
                        </a:rPr>
                        <a:t> </a:t>
                      </a:r>
                      <a:r>
                        <a:rPr lang="nl-BE" dirty="0" err="1">
                          <a:latin typeface="+mj-lt"/>
                        </a:rPr>
                        <a:t>Alexandros</a:t>
                      </a:r>
                      <a:r>
                        <a:rPr lang="nl-BE" dirty="0">
                          <a:latin typeface="+mj-lt"/>
                        </a:rPr>
                        <a:t> </a:t>
                      </a:r>
                      <a:r>
                        <a:rPr lang="nl-BE" dirty="0" err="1">
                          <a:latin typeface="+mj-lt"/>
                        </a:rPr>
                        <a:t>Giorginis</a:t>
                      </a:r>
                      <a:r>
                        <a:rPr lang="nl-BE" dirty="0">
                          <a:latin typeface="+mj-lt"/>
                        </a:rPr>
                        <a:t>, Marin </a:t>
                      </a:r>
                      <a:r>
                        <a:rPr lang="nl-BE" dirty="0" err="1">
                          <a:latin typeface="+mj-lt"/>
                        </a:rPr>
                        <a:t>Janushaj</a:t>
                      </a:r>
                      <a:r>
                        <a:rPr lang="nl-BE" dirty="0">
                          <a:latin typeface="+mj-lt"/>
                        </a:rPr>
                        <a:t>, </a:t>
                      </a:r>
                      <a:r>
                        <a:rPr lang="nl-BE" dirty="0" err="1">
                          <a:latin typeface="+mj-lt"/>
                        </a:rPr>
                        <a:t>Yunus</a:t>
                      </a:r>
                      <a:r>
                        <a:rPr lang="nl-BE" dirty="0">
                          <a:latin typeface="+mj-lt"/>
                        </a:rPr>
                        <a:t> Eren </a:t>
                      </a:r>
                      <a:r>
                        <a:rPr lang="nl-BE" dirty="0" err="1">
                          <a:latin typeface="+mj-lt"/>
                        </a:rPr>
                        <a:t>Ertas</a:t>
                      </a:r>
                      <a:endParaRPr lang="nl-BE" dirty="0">
                        <a:latin typeface="+mj-lt"/>
                      </a:endParaRPr>
                    </a:p>
                    <a:p>
                      <a:endParaRPr lang="nl-BE" dirty="0">
                        <a:latin typeface="+mj-lt"/>
                      </a:endParaRPr>
                    </a:p>
                  </a:txBody>
                  <a:tcPr/>
                </a:tc>
                <a:tc>
                  <a:txBody>
                    <a:bodyPr/>
                    <a:lstStyle/>
                    <a:p>
                      <a:endParaRPr lang="nl-BE" dirty="0"/>
                    </a:p>
                  </a:txBody>
                  <a:tcPr/>
                </a:tc>
                <a:extLst>
                  <a:ext uri="{0D108BD9-81ED-4DB2-BD59-A6C34878D82A}">
                    <a16:rowId xmlns:a16="http://schemas.microsoft.com/office/drawing/2014/main" val="3252499119"/>
                  </a:ext>
                </a:extLst>
              </a:tr>
            </a:tbl>
          </a:graphicData>
        </a:graphic>
      </p:graphicFrame>
    </p:spTree>
    <p:extLst>
      <p:ext uri="{BB962C8B-B14F-4D97-AF65-F5344CB8AC3E}">
        <p14:creationId xmlns:p14="http://schemas.microsoft.com/office/powerpoint/2010/main" val="3454454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AB706-1C9E-1C4F-B9F0-10A14760EED0}"/>
              </a:ext>
            </a:extLst>
          </p:cNvPr>
          <p:cNvSpPr>
            <a:spLocks noGrp="1"/>
          </p:cNvSpPr>
          <p:nvPr>
            <p:ph type="sldNum" sz="quarter" idx="13"/>
          </p:nvPr>
        </p:nvSpPr>
        <p:spPr/>
        <p:txBody>
          <a:bodyPr/>
          <a:lstStyle/>
          <a:p>
            <a:fld id="{8B70248A-FD0F-534C-919E-E8EB9B0FC062}" type="slidenum">
              <a:rPr lang="en-BE" smtClean="0"/>
              <a:pPr/>
              <a:t>10</a:t>
            </a:fld>
            <a:endParaRPr lang="en-BE"/>
          </a:p>
        </p:txBody>
      </p:sp>
      <p:sp>
        <p:nvSpPr>
          <p:cNvPr id="3" name="Title 2">
            <a:extLst>
              <a:ext uri="{FF2B5EF4-FFF2-40B4-BE49-F238E27FC236}">
                <a16:creationId xmlns:a16="http://schemas.microsoft.com/office/drawing/2014/main" id="{A366B98C-C4D8-05F5-9F65-8885769057E9}"/>
              </a:ext>
            </a:extLst>
          </p:cNvPr>
          <p:cNvSpPr>
            <a:spLocks noGrp="1"/>
          </p:cNvSpPr>
          <p:nvPr>
            <p:ph type="title"/>
          </p:nvPr>
        </p:nvSpPr>
        <p:spPr/>
        <p:txBody>
          <a:bodyPr/>
          <a:lstStyle/>
          <a:p>
            <a:r>
              <a:rPr lang="en-US"/>
              <a:t>Deep Learning</a:t>
            </a:r>
          </a:p>
        </p:txBody>
      </p:sp>
      <p:sp>
        <p:nvSpPr>
          <p:cNvPr id="4" name="Text Placeholder 3">
            <a:extLst>
              <a:ext uri="{FF2B5EF4-FFF2-40B4-BE49-F238E27FC236}">
                <a16:creationId xmlns:a16="http://schemas.microsoft.com/office/drawing/2014/main" id="{7055EF63-96B8-BBC7-F6C7-AD1D0CA244C3}"/>
              </a:ext>
            </a:extLst>
          </p:cNvPr>
          <p:cNvSpPr>
            <a:spLocks noGrp="1"/>
          </p:cNvSpPr>
          <p:nvPr>
            <p:ph type="body" sz="quarter" idx="14"/>
          </p:nvPr>
        </p:nvSpPr>
        <p:spPr>
          <a:xfrm>
            <a:off x="515938" y="4045577"/>
            <a:ext cx="11160123" cy="2309657"/>
          </a:xfrm>
        </p:spPr>
        <p:txBody>
          <a:bodyPr/>
          <a:lstStyle/>
          <a:p>
            <a:r>
              <a:rPr lang="en-US" dirty="0"/>
              <a:t>Natural Language Processing (NLP)</a:t>
            </a:r>
          </a:p>
          <a:p>
            <a:r>
              <a:rPr lang="en-US" dirty="0"/>
              <a:t>Seq2Seq – Attention - Transformer architecture</a:t>
            </a:r>
          </a:p>
          <a:p>
            <a:endParaRPr lang="en-US" dirty="0"/>
          </a:p>
          <a:p>
            <a:endParaRPr lang="en-US" dirty="0"/>
          </a:p>
          <a:p>
            <a:endParaRPr lang="en-US" dirty="0"/>
          </a:p>
        </p:txBody>
      </p:sp>
    </p:spTree>
    <p:extLst>
      <p:ext uri="{BB962C8B-B14F-4D97-AF65-F5344CB8AC3E}">
        <p14:creationId xmlns:p14="http://schemas.microsoft.com/office/powerpoint/2010/main" val="361631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D6DE-AADC-5473-D58E-11EDD840AF93}"/>
              </a:ext>
            </a:extLst>
          </p:cNvPr>
          <p:cNvSpPr>
            <a:spLocks noGrp="1"/>
          </p:cNvSpPr>
          <p:nvPr>
            <p:ph type="title"/>
          </p:nvPr>
        </p:nvSpPr>
        <p:spPr/>
        <p:txBody>
          <a:bodyPr/>
          <a:lstStyle/>
          <a:p>
            <a:r>
              <a:rPr lang="en-US"/>
              <a:t>Lesson Goals</a:t>
            </a:r>
          </a:p>
        </p:txBody>
      </p:sp>
      <p:sp>
        <p:nvSpPr>
          <p:cNvPr id="3" name="Slide Number Placeholder 2">
            <a:extLst>
              <a:ext uri="{FF2B5EF4-FFF2-40B4-BE49-F238E27FC236}">
                <a16:creationId xmlns:a16="http://schemas.microsoft.com/office/drawing/2014/main" id="{609D6E52-0EA3-230D-4717-D6AADB68D633}"/>
              </a:ext>
            </a:extLst>
          </p:cNvPr>
          <p:cNvSpPr>
            <a:spLocks noGrp="1"/>
          </p:cNvSpPr>
          <p:nvPr>
            <p:ph type="sldNum" sz="quarter" idx="25"/>
          </p:nvPr>
        </p:nvSpPr>
        <p:spPr/>
        <p:txBody>
          <a:bodyPr/>
          <a:lstStyle/>
          <a:p>
            <a:fld id="{8B70248A-FD0F-534C-919E-E8EB9B0FC062}" type="slidenum">
              <a:rPr lang="en-BE" smtClean="0"/>
              <a:pPr/>
              <a:t>11</a:t>
            </a:fld>
            <a:endParaRPr lang="en-BE"/>
          </a:p>
        </p:txBody>
      </p:sp>
      <p:sp>
        <p:nvSpPr>
          <p:cNvPr id="4" name="Text Placeholder 3">
            <a:extLst>
              <a:ext uri="{FF2B5EF4-FFF2-40B4-BE49-F238E27FC236}">
                <a16:creationId xmlns:a16="http://schemas.microsoft.com/office/drawing/2014/main" id="{8F1F9D7B-3F2A-67D6-D6AA-B56D421D50C1}"/>
              </a:ext>
            </a:extLst>
          </p:cNvPr>
          <p:cNvSpPr>
            <a:spLocks noGrp="1"/>
          </p:cNvSpPr>
          <p:nvPr>
            <p:ph type="body" sz="quarter" idx="31"/>
          </p:nvPr>
        </p:nvSpPr>
        <p:spPr>
          <a:xfrm>
            <a:off x="515935" y="1751803"/>
            <a:ext cx="11160127" cy="4924806"/>
          </a:xfrm>
        </p:spPr>
        <p:txBody>
          <a:bodyPr>
            <a:normAutofit fontScale="92500" lnSpcReduction="20000"/>
          </a:bodyPr>
          <a:lstStyle/>
          <a:p>
            <a:pPr marL="342900" indent="-342900">
              <a:buFont typeface="Arial" panose="020B0604020202020204" pitchFamily="34" charset="0"/>
              <a:buChar char="•"/>
            </a:pPr>
            <a:r>
              <a:rPr lang="en-US" b="1" dirty="0">
                <a:latin typeface="+mj-lt"/>
              </a:rPr>
              <a:t>Seq2Seq Models: </a:t>
            </a:r>
            <a:r>
              <a:rPr lang="en-US" dirty="0">
                <a:latin typeface="+mj-lt"/>
              </a:rPr>
              <a:t>Students can describe how encoder–decoder architectures convert one sequence into another, explain the role of fixed-length context vectors, identify the limitations of vanilla Seq2Seq models, and motivate the need for attention mechanisms.</a:t>
            </a:r>
            <a:br>
              <a:rPr lang="en-US" dirty="0">
                <a:latin typeface="+mj-lt"/>
              </a:rPr>
            </a:br>
            <a:endParaRPr lang="en-US" dirty="0">
              <a:latin typeface="+mj-lt"/>
            </a:endParaRPr>
          </a:p>
          <a:p>
            <a:pPr marL="342900" indent="-342900">
              <a:buFont typeface="Arial" panose="020B0604020202020204" pitchFamily="34" charset="0"/>
              <a:buChar char="•"/>
            </a:pPr>
            <a:r>
              <a:rPr lang="en-US" b="1" dirty="0">
                <a:latin typeface="+mj-lt"/>
              </a:rPr>
              <a:t>Attention Mechanisms: </a:t>
            </a:r>
            <a:r>
              <a:rPr lang="en-US" dirty="0">
                <a:latin typeface="+mj-lt"/>
              </a:rPr>
              <a:t>Students can explain how attention allows models to focus on relevant parts of the input, the difference between self-attention and cross-attention, and how attention overcomes the information bottleneck in seq2seq models.</a:t>
            </a:r>
            <a:br>
              <a:rPr lang="en-US" dirty="0">
                <a:latin typeface="+mj-lt"/>
              </a:rPr>
            </a:br>
            <a:endParaRPr lang="en-US" dirty="0">
              <a:latin typeface="+mj-lt"/>
            </a:endParaRPr>
          </a:p>
          <a:p>
            <a:pPr marL="342900" indent="-342900">
              <a:buFont typeface="Arial" panose="020B0604020202020204" pitchFamily="34" charset="0"/>
              <a:buChar char="•"/>
            </a:pPr>
            <a:r>
              <a:rPr lang="en-US" b="1" dirty="0">
                <a:latin typeface="+mj-lt"/>
              </a:rPr>
              <a:t>Transformer Architecture: </a:t>
            </a:r>
            <a:r>
              <a:rPr lang="en-US" dirty="0">
                <a:latin typeface="+mj-lt"/>
              </a:rPr>
              <a:t>Students can explain how the Transformer replaces recurrence with multi-head self-attention and feedforward layers, understand the structure of encoder and decoder blocks, and explain why this design enables highly parallel, scalable sequence modeling.</a:t>
            </a:r>
            <a:br>
              <a:rPr lang="en-US" dirty="0">
                <a:latin typeface="+mj-lt"/>
              </a:rPr>
            </a:br>
            <a:endParaRPr lang="en-US" dirty="0">
              <a:latin typeface="+mj-lt"/>
            </a:endParaRPr>
          </a:p>
          <a:p>
            <a:pPr marL="342900" indent="-342900">
              <a:buFont typeface="Arial" panose="020B0604020202020204" pitchFamily="34" charset="0"/>
              <a:buChar char="•"/>
            </a:pPr>
            <a:r>
              <a:rPr lang="en-US" b="1" dirty="0">
                <a:latin typeface="+mj-lt"/>
              </a:rPr>
              <a:t>LLMs: </a:t>
            </a:r>
            <a:r>
              <a:rPr lang="en-US" dirty="0">
                <a:latin typeface="+mj-lt"/>
              </a:rPr>
              <a:t>Students will understand how Transformers become LLMs through large-scale self-supervised pretraining, explain the differences between encoder-only, decoder-only, and encoder–decoder architectures, and describe the various transfer learning techniques used to adapt LLMs to downstream tasks.</a:t>
            </a:r>
          </a:p>
        </p:txBody>
      </p:sp>
      <p:pic>
        <p:nvPicPr>
          <p:cNvPr id="6" name="Picture 2" descr="Download Free png Parent Tips] Goal Setting with Your Child | Edmentum Blog  - DLPNG.com">
            <a:extLst>
              <a:ext uri="{FF2B5EF4-FFF2-40B4-BE49-F238E27FC236}">
                <a16:creationId xmlns:a16="http://schemas.microsoft.com/office/drawing/2014/main" id="{CCE443B0-08CE-1A46-58E8-25706A2364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57" t="-400" r="15488" b="-400"/>
          <a:stretch/>
        </p:blipFill>
        <p:spPr bwMode="auto">
          <a:xfrm>
            <a:off x="10262901" y="0"/>
            <a:ext cx="1913408" cy="170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04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871A4-AD21-05E0-1656-A5D005A0023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3074C-1124-31E9-7A0A-9473C9EFBB92}"/>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F4D1C5A2-E180-C863-05FF-28A3436472D2}"/>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From LMs to seq2seq models</a:t>
            </a: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3335468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CD7A5-A35A-B138-C930-C37A6B7AEEE1}"/>
              </a:ext>
            </a:extLst>
          </p:cNvPr>
          <p:cNvSpPr>
            <a:spLocks noGrp="1"/>
          </p:cNvSpPr>
          <p:nvPr>
            <p:ph type="title"/>
          </p:nvPr>
        </p:nvSpPr>
        <p:spPr/>
        <p:txBody>
          <a:bodyPr/>
          <a:lstStyle/>
          <a:p>
            <a:r>
              <a:rPr lang="nl-BE" dirty="0"/>
              <a:t>Seq2seq </a:t>
            </a:r>
            <a:r>
              <a:rPr lang="nl-BE" dirty="0" err="1"/>
              <a:t>modelling</a:t>
            </a:r>
            <a:endParaRPr lang="nl-BE" dirty="0"/>
          </a:p>
        </p:txBody>
      </p:sp>
      <p:sp>
        <p:nvSpPr>
          <p:cNvPr id="3" name="Slide Number Placeholder 2">
            <a:extLst>
              <a:ext uri="{FF2B5EF4-FFF2-40B4-BE49-F238E27FC236}">
                <a16:creationId xmlns:a16="http://schemas.microsoft.com/office/drawing/2014/main" id="{803E9EF7-3454-DC62-BDC6-E13B1682336B}"/>
              </a:ext>
            </a:extLst>
          </p:cNvPr>
          <p:cNvSpPr>
            <a:spLocks noGrp="1"/>
          </p:cNvSpPr>
          <p:nvPr>
            <p:ph type="sldNum" sz="quarter" idx="25"/>
          </p:nvPr>
        </p:nvSpPr>
        <p:spPr/>
        <p:txBody>
          <a:bodyPr/>
          <a:lstStyle/>
          <a:p>
            <a:fld id="{8B70248A-FD0F-534C-919E-E8EB9B0FC062}" type="slidenum">
              <a:rPr lang="en-BE" smtClean="0"/>
              <a:pPr/>
              <a:t>13</a:t>
            </a:fld>
            <a:endParaRPr lang="en-BE"/>
          </a:p>
        </p:txBody>
      </p:sp>
      <p:sp>
        <p:nvSpPr>
          <p:cNvPr id="4" name="Text Placeholder 3">
            <a:extLst>
              <a:ext uri="{FF2B5EF4-FFF2-40B4-BE49-F238E27FC236}">
                <a16:creationId xmlns:a16="http://schemas.microsoft.com/office/drawing/2014/main" id="{5145A410-8CF3-5849-F458-DA4C92A42306}"/>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nl-BE" sz="2200" dirty="0">
                <a:latin typeface="+mj-lt"/>
              </a:rPr>
              <a:t>Language </a:t>
            </a:r>
            <a:r>
              <a:rPr lang="nl-BE" sz="2200" dirty="0" err="1">
                <a:latin typeface="+mj-lt"/>
              </a:rPr>
              <a:t>models</a:t>
            </a:r>
            <a:r>
              <a:rPr lang="nl-BE" sz="2200" dirty="0">
                <a:latin typeface="+mj-lt"/>
              </a:rPr>
              <a:t> are </a:t>
            </a:r>
            <a:r>
              <a:rPr lang="nl-BE" sz="2200" b="1" dirty="0">
                <a:latin typeface="+mj-lt"/>
              </a:rPr>
              <a:t>next token </a:t>
            </a:r>
            <a:r>
              <a:rPr lang="nl-BE" sz="2200" b="1" dirty="0" err="1">
                <a:latin typeface="+mj-lt"/>
              </a:rPr>
              <a:t>predictors</a:t>
            </a:r>
            <a:r>
              <a:rPr lang="nl-BE" sz="2200" dirty="0">
                <a:latin typeface="+mj-lt"/>
              </a:rPr>
              <a:t>: </a:t>
            </a:r>
            <a:r>
              <a:rPr lang="nl-BE" sz="2200" dirty="0" err="1">
                <a:latin typeface="+mj-lt"/>
              </a:rPr>
              <a:t>they</a:t>
            </a:r>
            <a:r>
              <a:rPr lang="nl-BE" sz="2200" dirty="0">
                <a:latin typeface="+mj-lt"/>
              </a:rPr>
              <a:t> take a </a:t>
            </a:r>
            <a:r>
              <a:rPr lang="nl-BE" sz="2200" dirty="0" err="1">
                <a:latin typeface="+mj-lt"/>
              </a:rPr>
              <a:t>sequence</a:t>
            </a:r>
            <a:r>
              <a:rPr lang="nl-BE" sz="2200" dirty="0">
                <a:latin typeface="+mj-lt"/>
              </a:rPr>
              <a:t> </a:t>
            </a:r>
            <a:r>
              <a:rPr lang="nl-BE" sz="2200" dirty="0" err="1">
                <a:latin typeface="+mj-lt"/>
              </a:rPr>
              <a:t>and</a:t>
            </a:r>
            <a:r>
              <a:rPr lang="nl-BE" sz="2200" dirty="0">
                <a:latin typeface="+mj-lt"/>
              </a:rPr>
              <a:t> </a:t>
            </a:r>
            <a:r>
              <a:rPr lang="nl-BE" sz="2200" dirty="0" err="1">
                <a:latin typeface="+mj-lt"/>
              </a:rPr>
              <a:t>predict</a:t>
            </a:r>
            <a:r>
              <a:rPr lang="nl-BE" sz="2200" dirty="0">
                <a:latin typeface="+mj-lt"/>
              </a:rPr>
              <a:t> </a:t>
            </a:r>
            <a:r>
              <a:rPr lang="nl-BE" sz="2200" dirty="0" err="1">
                <a:latin typeface="+mj-lt"/>
              </a:rPr>
              <a:t>the</a:t>
            </a:r>
            <a:r>
              <a:rPr lang="nl-BE" sz="2200" dirty="0">
                <a:latin typeface="+mj-lt"/>
              </a:rPr>
              <a:t> next token in </a:t>
            </a:r>
            <a:r>
              <a:rPr lang="nl-BE" sz="2200" dirty="0" err="1">
                <a:latin typeface="+mj-lt"/>
              </a:rPr>
              <a:t>the</a:t>
            </a:r>
            <a:r>
              <a:rPr lang="nl-BE" sz="2200" dirty="0">
                <a:latin typeface="+mj-lt"/>
              </a:rPr>
              <a:t> </a:t>
            </a:r>
            <a:r>
              <a:rPr lang="nl-BE" sz="2200" b="1" dirty="0" err="1">
                <a:latin typeface="+mj-lt"/>
              </a:rPr>
              <a:t>same</a:t>
            </a:r>
            <a:r>
              <a:rPr lang="nl-BE" sz="2200" b="1" dirty="0">
                <a:latin typeface="+mj-lt"/>
              </a:rPr>
              <a:t> </a:t>
            </a:r>
            <a:r>
              <a:rPr lang="nl-BE" sz="2200" b="1" dirty="0" err="1">
                <a:latin typeface="+mj-lt"/>
              </a:rPr>
              <a:t>sequence</a:t>
            </a:r>
            <a:br>
              <a:rPr lang="nl-BE" sz="2200" dirty="0">
                <a:latin typeface="+mj-lt"/>
              </a:rPr>
            </a:br>
            <a:endParaRPr lang="nl-BE" sz="2200" dirty="0">
              <a:latin typeface="+mj-lt"/>
            </a:endParaRPr>
          </a:p>
          <a:p>
            <a:pPr marL="342900" indent="-342900">
              <a:buFont typeface="Arial" panose="020B0604020202020204" pitchFamily="34" charset="0"/>
              <a:buChar char="•"/>
            </a:pPr>
            <a:r>
              <a:rPr lang="nl-BE" sz="2200" dirty="0">
                <a:latin typeface="+mj-lt"/>
              </a:rPr>
              <a:t>But </a:t>
            </a:r>
            <a:r>
              <a:rPr lang="nl-BE" sz="2200" dirty="0" err="1">
                <a:latin typeface="+mj-lt"/>
              </a:rPr>
              <a:t>many</a:t>
            </a:r>
            <a:r>
              <a:rPr lang="nl-BE" sz="2200" dirty="0">
                <a:latin typeface="+mj-lt"/>
              </a:rPr>
              <a:t> NLP </a:t>
            </a:r>
            <a:r>
              <a:rPr lang="nl-BE" sz="2200" dirty="0" err="1">
                <a:latin typeface="+mj-lt"/>
              </a:rPr>
              <a:t>tasks</a:t>
            </a:r>
            <a:r>
              <a:rPr lang="nl-BE" sz="2200" dirty="0">
                <a:latin typeface="+mj-lt"/>
              </a:rPr>
              <a:t> </a:t>
            </a:r>
            <a:r>
              <a:rPr lang="nl-BE" sz="2200" dirty="0" err="1">
                <a:latin typeface="+mj-lt"/>
              </a:rPr>
              <a:t>require</a:t>
            </a:r>
            <a:r>
              <a:rPr lang="nl-BE" sz="2200" dirty="0">
                <a:latin typeface="+mj-lt"/>
              </a:rPr>
              <a:t> </a:t>
            </a:r>
            <a:r>
              <a:rPr lang="nl-BE" sz="2200" dirty="0" err="1">
                <a:latin typeface="+mj-lt"/>
              </a:rPr>
              <a:t>someting</a:t>
            </a:r>
            <a:r>
              <a:rPr lang="nl-BE" sz="2200" dirty="0">
                <a:latin typeface="+mj-lt"/>
              </a:rPr>
              <a:t> </a:t>
            </a:r>
            <a:r>
              <a:rPr lang="nl-BE" sz="2200" dirty="0" err="1">
                <a:latin typeface="+mj-lt"/>
              </a:rPr>
              <a:t>else</a:t>
            </a:r>
            <a:r>
              <a:rPr lang="nl-BE" sz="2200" dirty="0">
                <a:latin typeface="+mj-lt"/>
              </a:rPr>
              <a:t>:</a:t>
            </a:r>
          </a:p>
          <a:p>
            <a:r>
              <a:rPr lang="en-US" sz="2200" dirty="0">
                <a:latin typeface="+mj-lt"/>
              </a:rPr>
              <a:t>	</a:t>
            </a:r>
            <a:r>
              <a:rPr lang="en-US" sz="2200" i="1" dirty="0">
                <a:latin typeface="+mj-lt"/>
              </a:rPr>
              <a:t>Translation:</a:t>
            </a:r>
            <a:r>
              <a:rPr lang="en-US" sz="2200" dirty="0">
                <a:latin typeface="+mj-lt"/>
              </a:rPr>
              <a:t> 			“Hello world” → “Hallo </a:t>
            </a:r>
            <a:r>
              <a:rPr lang="en-US" sz="2200" dirty="0" err="1">
                <a:latin typeface="+mj-lt"/>
              </a:rPr>
              <a:t>wereld</a:t>
            </a:r>
            <a:r>
              <a:rPr lang="en-US" sz="2200" dirty="0">
                <a:latin typeface="+mj-lt"/>
              </a:rPr>
              <a:t>”</a:t>
            </a:r>
          </a:p>
          <a:p>
            <a:r>
              <a:rPr lang="en-US" sz="2200" dirty="0">
                <a:latin typeface="+mj-lt"/>
              </a:rPr>
              <a:t>	</a:t>
            </a:r>
            <a:r>
              <a:rPr lang="en-US" sz="2200" i="1" dirty="0">
                <a:latin typeface="+mj-lt"/>
              </a:rPr>
              <a:t>Summarization: </a:t>
            </a:r>
            <a:r>
              <a:rPr lang="en-US" sz="2200" dirty="0">
                <a:latin typeface="+mj-lt"/>
              </a:rPr>
              <a:t>		A long article → A short summary</a:t>
            </a:r>
          </a:p>
          <a:p>
            <a:r>
              <a:rPr lang="en-US" sz="2200" dirty="0">
                <a:latin typeface="+mj-lt"/>
              </a:rPr>
              <a:t>	</a:t>
            </a:r>
            <a:r>
              <a:rPr lang="en-US" sz="2200" i="1" dirty="0">
                <a:latin typeface="+mj-lt"/>
              </a:rPr>
              <a:t>Question answering: </a:t>
            </a:r>
            <a:r>
              <a:rPr lang="en-US" sz="2200" dirty="0">
                <a:latin typeface="+mj-lt"/>
              </a:rPr>
              <a:t>	Question → Answer</a:t>
            </a:r>
          </a:p>
          <a:p>
            <a:r>
              <a:rPr lang="en-US" sz="2200" dirty="0">
                <a:latin typeface="+mj-lt"/>
              </a:rPr>
              <a:t>	</a:t>
            </a:r>
            <a:r>
              <a:rPr lang="en-US" sz="2200" i="1" dirty="0">
                <a:latin typeface="+mj-lt"/>
              </a:rPr>
              <a:t>Dialogue: </a:t>
            </a:r>
            <a:r>
              <a:rPr lang="en-US" sz="2200" dirty="0">
                <a:latin typeface="+mj-lt"/>
              </a:rPr>
              <a:t>			Turn → Response</a:t>
            </a: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r>
              <a:rPr lang="nl-BE" sz="2200" dirty="0">
                <a:latin typeface="+mj-lt"/>
              </a:rPr>
              <a:t>For these NLP </a:t>
            </a:r>
            <a:r>
              <a:rPr lang="nl-BE" sz="2200" dirty="0" err="1">
                <a:latin typeface="+mj-lt"/>
              </a:rPr>
              <a:t>tasks</a:t>
            </a:r>
            <a:r>
              <a:rPr lang="nl-BE" sz="2200" dirty="0">
                <a:latin typeface="+mj-lt"/>
              </a:rPr>
              <a:t>, we </a:t>
            </a:r>
            <a:r>
              <a:rPr lang="nl-BE" sz="2200" dirty="0" err="1">
                <a:latin typeface="+mj-lt"/>
              </a:rPr>
              <a:t>require</a:t>
            </a:r>
            <a:r>
              <a:rPr lang="nl-BE" sz="2200" dirty="0">
                <a:latin typeface="+mj-lt"/>
              </a:rPr>
              <a:t> </a:t>
            </a:r>
            <a:r>
              <a:rPr lang="nl-BE" sz="2200" dirty="0" err="1">
                <a:latin typeface="+mj-lt"/>
              </a:rPr>
              <a:t>models</a:t>
            </a:r>
            <a:r>
              <a:rPr lang="nl-BE" sz="2200" dirty="0">
                <a:latin typeface="+mj-lt"/>
              </a:rPr>
              <a:t> </a:t>
            </a:r>
            <a:r>
              <a:rPr lang="nl-BE" sz="2200" dirty="0" err="1">
                <a:latin typeface="+mj-lt"/>
              </a:rPr>
              <a:t>that</a:t>
            </a:r>
            <a:r>
              <a:rPr lang="nl-BE" sz="2200" dirty="0">
                <a:latin typeface="+mj-lt"/>
              </a:rPr>
              <a:t> </a:t>
            </a:r>
            <a:r>
              <a:rPr lang="nl-BE" sz="2200" dirty="0" err="1">
                <a:latin typeface="+mj-lt"/>
              </a:rPr>
              <a:t>transform</a:t>
            </a:r>
            <a:r>
              <a:rPr lang="nl-BE" sz="2200" dirty="0">
                <a:latin typeface="+mj-lt"/>
              </a:rPr>
              <a:t> </a:t>
            </a:r>
            <a:r>
              <a:rPr lang="nl-BE" sz="2200" dirty="0" err="1">
                <a:latin typeface="+mj-lt"/>
              </a:rPr>
              <a:t>one</a:t>
            </a:r>
            <a:r>
              <a:rPr lang="nl-BE" sz="2200" dirty="0">
                <a:latin typeface="+mj-lt"/>
              </a:rPr>
              <a:t> </a:t>
            </a:r>
            <a:r>
              <a:rPr lang="nl-BE" sz="2200" dirty="0" err="1">
                <a:latin typeface="+mj-lt"/>
              </a:rPr>
              <a:t>sequence</a:t>
            </a:r>
            <a:r>
              <a:rPr lang="nl-BE" sz="2200" dirty="0">
                <a:latin typeface="+mj-lt"/>
              </a:rPr>
              <a:t> </a:t>
            </a:r>
            <a:r>
              <a:rPr lang="nl-BE" sz="2200" dirty="0" err="1">
                <a:latin typeface="+mj-lt"/>
              </a:rPr>
              <a:t>into</a:t>
            </a:r>
            <a:r>
              <a:rPr lang="nl-BE" sz="2200" dirty="0">
                <a:latin typeface="+mj-lt"/>
              </a:rPr>
              <a:t> </a:t>
            </a:r>
            <a:r>
              <a:rPr lang="nl-BE" sz="2200" b="1" dirty="0" err="1">
                <a:latin typeface="+mj-lt"/>
              </a:rPr>
              <a:t>another</a:t>
            </a:r>
            <a:r>
              <a:rPr lang="nl-BE" sz="2200" b="1" dirty="0">
                <a:latin typeface="+mj-lt"/>
              </a:rPr>
              <a:t> </a:t>
            </a:r>
            <a:r>
              <a:rPr lang="nl-BE" sz="2200" b="1" dirty="0" err="1">
                <a:latin typeface="+mj-lt"/>
              </a:rPr>
              <a:t>sequence</a:t>
            </a:r>
            <a:r>
              <a:rPr lang="nl-BE" sz="2200" dirty="0">
                <a:latin typeface="+mj-lt"/>
              </a:rPr>
              <a:t>, </a:t>
            </a:r>
            <a:r>
              <a:rPr lang="nl-BE" sz="2200" dirty="0" err="1">
                <a:latin typeface="+mj-lt"/>
              </a:rPr>
              <a:t>that</a:t>
            </a:r>
            <a:r>
              <a:rPr lang="nl-BE" sz="2200" dirty="0">
                <a:latin typeface="+mj-lt"/>
              </a:rPr>
              <a:t> is, </a:t>
            </a:r>
            <a:r>
              <a:rPr lang="nl-BE" sz="2200" dirty="0" err="1">
                <a:latin typeface="+mj-lt"/>
              </a:rPr>
              <a:t>perform</a:t>
            </a:r>
            <a:r>
              <a:rPr lang="nl-BE" sz="2200" dirty="0">
                <a:latin typeface="+mj-lt"/>
              </a:rPr>
              <a:t> </a:t>
            </a:r>
            <a:r>
              <a:rPr lang="nl-BE" sz="2200" b="1" dirty="0" err="1">
                <a:latin typeface="+mj-lt"/>
              </a:rPr>
              <a:t>sequence-to-sequence</a:t>
            </a:r>
            <a:r>
              <a:rPr lang="nl-BE" sz="2200" b="1" dirty="0">
                <a:latin typeface="+mj-lt"/>
              </a:rPr>
              <a:t> (seq2seq) </a:t>
            </a:r>
            <a:r>
              <a:rPr lang="nl-BE" sz="2200" b="1" dirty="0" err="1">
                <a:latin typeface="+mj-lt"/>
              </a:rPr>
              <a:t>prediction</a:t>
            </a:r>
            <a:endParaRPr lang="nl-BE" sz="2200" b="1" dirty="0">
              <a:latin typeface="+mj-lt"/>
            </a:endParaRPr>
          </a:p>
        </p:txBody>
      </p:sp>
    </p:spTree>
    <p:extLst>
      <p:ext uri="{BB962C8B-B14F-4D97-AF65-F5344CB8AC3E}">
        <p14:creationId xmlns:p14="http://schemas.microsoft.com/office/powerpoint/2010/main" val="1063301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5912-CBDF-2533-113A-A3EE563298F7}"/>
              </a:ext>
            </a:extLst>
          </p:cNvPr>
          <p:cNvSpPr>
            <a:spLocks noGrp="1"/>
          </p:cNvSpPr>
          <p:nvPr>
            <p:ph type="title"/>
          </p:nvPr>
        </p:nvSpPr>
        <p:spPr/>
        <p:txBody>
          <a:bodyPr/>
          <a:lstStyle/>
          <a:p>
            <a:r>
              <a:rPr lang="nl-BE" dirty="0"/>
              <a:t>Seq2seq </a:t>
            </a:r>
            <a:r>
              <a:rPr lang="nl-BE" dirty="0" err="1"/>
              <a:t>modelling</a:t>
            </a:r>
            <a:endParaRPr lang="nl-BE" dirty="0"/>
          </a:p>
        </p:txBody>
      </p:sp>
      <p:sp>
        <p:nvSpPr>
          <p:cNvPr id="3" name="Slide Number Placeholder 2">
            <a:extLst>
              <a:ext uri="{FF2B5EF4-FFF2-40B4-BE49-F238E27FC236}">
                <a16:creationId xmlns:a16="http://schemas.microsoft.com/office/drawing/2014/main" id="{8A542079-27D2-387F-AE11-371E94981638}"/>
              </a:ext>
            </a:extLst>
          </p:cNvPr>
          <p:cNvSpPr>
            <a:spLocks noGrp="1"/>
          </p:cNvSpPr>
          <p:nvPr>
            <p:ph type="sldNum" sz="quarter" idx="25"/>
          </p:nvPr>
        </p:nvSpPr>
        <p:spPr/>
        <p:txBody>
          <a:bodyPr/>
          <a:lstStyle/>
          <a:p>
            <a:fld id="{8B70248A-FD0F-534C-919E-E8EB9B0FC062}" type="slidenum">
              <a:rPr lang="en-BE" smtClean="0"/>
              <a:pPr/>
              <a:t>14</a:t>
            </a:fld>
            <a:endParaRPr lang="en-BE"/>
          </a:p>
        </p:txBody>
      </p:sp>
      <p:sp>
        <p:nvSpPr>
          <p:cNvPr id="4" name="Text Placeholder 3">
            <a:extLst>
              <a:ext uri="{FF2B5EF4-FFF2-40B4-BE49-F238E27FC236}">
                <a16:creationId xmlns:a16="http://schemas.microsoft.com/office/drawing/2014/main" id="{215A0525-6FDF-30A7-1493-FFFA8B62B9C7}"/>
              </a:ext>
            </a:extLst>
          </p:cNvPr>
          <p:cNvSpPr>
            <a:spLocks noGrp="1"/>
          </p:cNvSpPr>
          <p:nvPr>
            <p:ph type="body" sz="quarter" idx="31"/>
          </p:nvPr>
        </p:nvSpPr>
        <p:spPr>
          <a:xfrm>
            <a:off x="6543553" y="1420431"/>
            <a:ext cx="4143738" cy="477817"/>
          </a:xfrm>
        </p:spPr>
        <p:txBody>
          <a:bodyPr>
            <a:noAutofit/>
          </a:bodyPr>
          <a:lstStyle/>
          <a:p>
            <a:r>
              <a:rPr lang="nl-BE" sz="1800" i="1" u="sng" dirty="0" err="1">
                <a:latin typeface="+mj-lt"/>
              </a:rPr>
              <a:t>Example</a:t>
            </a:r>
            <a:r>
              <a:rPr lang="nl-BE" sz="1800" i="1" u="sng" dirty="0">
                <a:latin typeface="+mj-lt"/>
              </a:rPr>
              <a:t>: </a:t>
            </a:r>
            <a:r>
              <a:rPr lang="nl-BE" sz="1800" i="1" u="sng" dirty="0" err="1">
                <a:latin typeface="+mj-lt"/>
              </a:rPr>
              <a:t>translation</a:t>
            </a:r>
            <a:endParaRPr lang="nl-BE" sz="1800" i="1" u="sng" dirty="0">
              <a:latin typeface="+mj-lt"/>
            </a:endParaRPr>
          </a:p>
        </p:txBody>
      </p:sp>
      <p:sp>
        <p:nvSpPr>
          <p:cNvPr id="5" name="TextBox 4">
            <a:extLst>
              <a:ext uri="{FF2B5EF4-FFF2-40B4-BE49-F238E27FC236}">
                <a16:creationId xmlns:a16="http://schemas.microsoft.com/office/drawing/2014/main" id="{16B16C91-FB58-CA16-E50D-2B0DAF932AE1}"/>
              </a:ext>
            </a:extLst>
          </p:cNvPr>
          <p:cNvSpPr txBox="1"/>
          <p:nvPr/>
        </p:nvSpPr>
        <p:spPr>
          <a:xfrm>
            <a:off x="1504709" y="3082239"/>
            <a:ext cx="4143738" cy="1815882"/>
          </a:xfrm>
          <a:prstGeom prst="rect">
            <a:avLst/>
          </a:prstGeom>
          <a:solidFill>
            <a:srgbClr val="FA6432"/>
          </a:solidFill>
          <a:ln w="38100">
            <a:solidFill>
              <a:srgbClr val="F04619"/>
            </a:solidFill>
          </a:ln>
        </p:spPr>
        <p:txBody>
          <a:bodyPr wrap="square" rtlCol="0">
            <a:spAutoFit/>
          </a:bodyPr>
          <a:lstStyle/>
          <a:p>
            <a:pPr algn="ctr"/>
            <a:endParaRPr lang="nl-BE" dirty="0"/>
          </a:p>
          <a:p>
            <a:pPr algn="ctr"/>
            <a:endParaRPr lang="nl-BE" dirty="0"/>
          </a:p>
          <a:p>
            <a:pPr algn="ctr"/>
            <a:r>
              <a:rPr lang="nl-BE" sz="2200" b="1" dirty="0">
                <a:latin typeface="+mj-lt"/>
              </a:rPr>
              <a:t>DEEP NEURAL NETWORK</a:t>
            </a:r>
          </a:p>
          <a:p>
            <a:pPr algn="ctr"/>
            <a:endParaRPr lang="nl-BE" dirty="0"/>
          </a:p>
          <a:p>
            <a:pPr algn="ctr"/>
            <a:endParaRPr lang="nl-BE" dirty="0"/>
          </a:p>
          <a:p>
            <a:pPr algn="ctr"/>
            <a:endParaRPr lang="nl-BE" dirty="0"/>
          </a:p>
        </p:txBody>
      </p:sp>
      <p:sp>
        <p:nvSpPr>
          <p:cNvPr id="6" name="TextBox 5">
            <a:extLst>
              <a:ext uri="{FF2B5EF4-FFF2-40B4-BE49-F238E27FC236}">
                <a16:creationId xmlns:a16="http://schemas.microsoft.com/office/drawing/2014/main" id="{C67B14C6-708C-2E0A-9524-722B4757C0AF}"/>
              </a:ext>
            </a:extLst>
          </p:cNvPr>
          <p:cNvSpPr txBox="1"/>
          <p:nvPr/>
        </p:nvSpPr>
        <p:spPr>
          <a:xfrm>
            <a:off x="6543553" y="3082239"/>
            <a:ext cx="4143738" cy="1815882"/>
          </a:xfrm>
          <a:prstGeom prst="rect">
            <a:avLst/>
          </a:prstGeom>
          <a:solidFill>
            <a:srgbClr val="FA6432"/>
          </a:solidFill>
          <a:ln w="38100">
            <a:solidFill>
              <a:srgbClr val="F04619"/>
            </a:solidFill>
          </a:ln>
        </p:spPr>
        <p:txBody>
          <a:bodyPr wrap="square" rtlCol="0">
            <a:spAutoFit/>
          </a:bodyPr>
          <a:lstStyle/>
          <a:p>
            <a:pPr algn="ctr"/>
            <a:endParaRPr lang="nl-BE" b="1" dirty="0"/>
          </a:p>
          <a:p>
            <a:pPr algn="ctr"/>
            <a:endParaRPr lang="nl-BE" b="1" dirty="0"/>
          </a:p>
          <a:p>
            <a:pPr algn="ctr"/>
            <a:r>
              <a:rPr lang="nl-BE" sz="2200" b="1" dirty="0">
                <a:latin typeface="+mj-lt"/>
              </a:rPr>
              <a:t>DEEP NEURAL NETWORK</a:t>
            </a:r>
          </a:p>
          <a:p>
            <a:pPr algn="ctr"/>
            <a:endParaRPr lang="nl-BE" b="1" dirty="0"/>
          </a:p>
          <a:p>
            <a:pPr algn="ctr"/>
            <a:endParaRPr lang="nl-BE" b="1" dirty="0"/>
          </a:p>
          <a:p>
            <a:pPr algn="ctr"/>
            <a:endParaRPr lang="nl-BE" b="1" dirty="0"/>
          </a:p>
        </p:txBody>
      </p:sp>
      <p:sp>
        <p:nvSpPr>
          <p:cNvPr id="8" name="TextBox 7">
            <a:extLst>
              <a:ext uri="{FF2B5EF4-FFF2-40B4-BE49-F238E27FC236}">
                <a16:creationId xmlns:a16="http://schemas.microsoft.com/office/drawing/2014/main" id="{747CE310-02D3-6FCC-C4BB-B2C11A9999E7}"/>
              </a:ext>
            </a:extLst>
          </p:cNvPr>
          <p:cNvSpPr txBox="1"/>
          <p:nvPr/>
        </p:nvSpPr>
        <p:spPr>
          <a:xfrm>
            <a:off x="6423949" y="5437569"/>
            <a:ext cx="4263342" cy="430887"/>
          </a:xfrm>
          <a:prstGeom prst="rect">
            <a:avLst/>
          </a:prstGeom>
          <a:noFill/>
        </p:spPr>
        <p:txBody>
          <a:bodyPr wrap="square" rtlCol="0">
            <a:spAutoFit/>
          </a:bodyPr>
          <a:lstStyle/>
          <a:p>
            <a:pPr algn="ctr"/>
            <a:r>
              <a:rPr lang="nl-BE" sz="2200" dirty="0">
                <a:latin typeface="+mj-lt"/>
                <a:cs typeface="Arabic Typesetting" panose="020F0502020204030204" pitchFamily="66" charset="-78"/>
              </a:rPr>
              <a:t>The black </a:t>
            </a:r>
            <a:r>
              <a:rPr lang="nl-BE" sz="2200" dirty="0" err="1">
                <a:latin typeface="+mj-lt"/>
                <a:cs typeface="Arabic Typesetting" panose="020F0502020204030204" pitchFamily="66" charset="-78"/>
              </a:rPr>
              <a:t>cat</a:t>
            </a:r>
            <a:r>
              <a:rPr lang="nl-BE" sz="2200" dirty="0">
                <a:latin typeface="+mj-lt"/>
                <a:cs typeface="Arabic Typesetting" panose="020F0502020204030204" pitchFamily="66" charset="-78"/>
              </a:rPr>
              <a:t> drank </a:t>
            </a:r>
            <a:r>
              <a:rPr lang="nl-BE" sz="2200" dirty="0" err="1">
                <a:latin typeface="+mj-lt"/>
                <a:cs typeface="Arabic Typesetting" panose="020F0502020204030204" pitchFamily="66" charset="-78"/>
              </a:rPr>
              <a:t>milk</a:t>
            </a:r>
            <a:r>
              <a:rPr lang="nl-BE" sz="2200" dirty="0">
                <a:latin typeface="+mj-lt"/>
                <a:cs typeface="Arabic Typesetting" panose="020F0502020204030204" pitchFamily="66" charset="-78"/>
              </a:rPr>
              <a:t> .</a:t>
            </a:r>
          </a:p>
        </p:txBody>
      </p:sp>
      <p:sp>
        <p:nvSpPr>
          <p:cNvPr id="9" name="TextBox 8">
            <a:extLst>
              <a:ext uri="{FF2B5EF4-FFF2-40B4-BE49-F238E27FC236}">
                <a16:creationId xmlns:a16="http://schemas.microsoft.com/office/drawing/2014/main" id="{A9523E61-94FF-A2C8-CE27-41AD2B86681A}"/>
              </a:ext>
            </a:extLst>
          </p:cNvPr>
          <p:cNvSpPr txBox="1"/>
          <p:nvPr/>
        </p:nvSpPr>
        <p:spPr>
          <a:xfrm>
            <a:off x="6543553" y="2021435"/>
            <a:ext cx="4143738" cy="430887"/>
          </a:xfrm>
          <a:prstGeom prst="rect">
            <a:avLst/>
          </a:prstGeom>
          <a:noFill/>
        </p:spPr>
        <p:txBody>
          <a:bodyPr wrap="square" rtlCol="0">
            <a:spAutoFit/>
          </a:bodyPr>
          <a:lstStyle/>
          <a:p>
            <a:pPr algn="ctr"/>
            <a:r>
              <a:rPr lang="nl-BE" sz="2200" dirty="0">
                <a:latin typeface="+mj-lt"/>
              </a:rPr>
              <a:t>Le chat </a:t>
            </a:r>
            <a:r>
              <a:rPr lang="nl-BE" sz="2200" dirty="0" err="1">
                <a:latin typeface="+mj-lt"/>
              </a:rPr>
              <a:t>noir</a:t>
            </a:r>
            <a:r>
              <a:rPr lang="nl-BE" sz="2200" dirty="0">
                <a:latin typeface="+mj-lt"/>
              </a:rPr>
              <a:t> a </a:t>
            </a:r>
            <a:r>
              <a:rPr lang="nl-BE" sz="2200" dirty="0" err="1">
                <a:latin typeface="+mj-lt"/>
              </a:rPr>
              <a:t>bu</a:t>
            </a:r>
            <a:r>
              <a:rPr lang="nl-BE" sz="2200" dirty="0">
                <a:latin typeface="+mj-lt"/>
              </a:rPr>
              <a:t> du </a:t>
            </a:r>
            <a:r>
              <a:rPr lang="nl-BE" sz="2200" dirty="0" err="1">
                <a:latin typeface="+mj-lt"/>
              </a:rPr>
              <a:t>lait</a:t>
            </a:r>
            <a:r>
              <a:rPr lang="nl-BE" sz="2200" dirty="0">
                <a:latin typeface="+mj-lt"/>
              </a:rPr>
              <a:t> .</a:t>
            </a:r>
          </a:p>
        </p:txBody>
      </p:sp>
      <p:sp>
        <p:nvSpPr>
          <p:cNvPr id="10" name="TextBox 9">
            <a:extLst>
              <a:ext uri="{FF2B5EF4-FFF2-40B4-BE49-F238E27FC236}">
                <a16:creationId xmlns:a16="http://schemas.microsoft.com/office/drawing/2014/main" id="{3DB1F684-9EE8-C212-CE83-6599D4117B76}"/>
              </a:ext>
            </a:extLst>
          </p:cNvPr>
          <p:cNvSpPr txBox="1"/>
          <p:nvPr/>
        </p:nvSpPr>
        <p:spPr>
          <a:xfrm>
            <a:off x="1504709" y="2035891"/>
            <a:ext cx="4143738" cy="430887"/>
          </a:xfrm>
          <a:prstGeom prst="rect">
            <a:avLst/>
          </a:prstGeom>
          <a:noFill/>
        </p:spPr>
        <p:txBody>
          <a:bodyPr wrap="square" rtlCol="0">
            <a:spAutoFit/>
          </a:bodyPr>
          <a:lstStyle/>
          <a:p>
            <a:pPr algn="ctr"/>
            <a:r>
              <a:rPr lang="nl-BE" sz="2200" dirty="0">
                <a:latin typeface="+mj-lt"/>
              </a:rPr>
              <a:t>Output </a:t>
            </a:r>
            <a:r>
              <a:rPr lang="nl-BE" sz="2200" dirty="0" err="1">
                <a:latin typeface="+mj-lt"/>
              </a:rPr>
              <a:t>sequence</a:t>
            </a:r>
            <a:endParaRPr lang="nl-BE" sz="2200" dirty="0">
              <a:latin typeface="+mj-lt"/>
            </a:endParaRPr>
          </a:p>
        </p:txBody>
      </p:sp>
      <p:sp>
        <p:nvSpPr>
          <p:cNvPr id="11" name="TextBox 10">
            <a:extLst>
              <a:ext uri="{FF2B5EF4-FFF2-40B4-BE49-F238E27FC236}">
                <a16:creationId xmlns:a16="http://schemas.microsoft.com/office/drawing/2014/main" id="{19BA7E5B-6168-15B6-D8A6-99D3A79BA61A}"/>
              </a:ext>
            </a:extLst>
          </p:cNvPr>
          <p:cNvSpPr txBox="1"/>
          <p:nvPr/>
        </p:nvSpPr>
        <p:spPr>
          <a:xfrm>
            <a:off x="1624314" y="5437568"/>
            <a:ext cx="4143738" cy="430887"/>
          </a:xfrm>
          <a:prstGeom prst="rect">
            <a:avLst/>
          </a:prstGeom>
          <a:noFill/>
        </p:spPr>
        <p:txBody>
          <a:bodyPr wrap="square" rtlCol="0">
            <a:spAutoFit/>
          </a:bodyPr>
          <a:lstStyle/>
          <a:p>
            <a:pPr algn="ctr"/>
            <a:r>
              <a:rPr lang="nl-BE" sz="2200" dirty="0">
                <a:latin typeface="+mj-lt"/>
              </a:rPr>
              <a:t>Input </a:t>
            </a:r>
            <a:r>
              <a:rPr lang="nl-BE" sz="2200" dirty="0" err="1">
                <a:latin typeface="+mj-lt"/>
              </a:rPr>
              <a:t>sequence</a:t>
            </a:r>
            <a:endParaRPr lang="nl-BE" sz="2200" dirty="0">
              <a:latin typeface="+mj-lt"/>
            </a:endParaRPr>
          </a:p>
        </p:txBody>
      </p:sp>
      <p:sp>
        <p:nvSpPr>
          <p:cNvPr id="12" name="Arrow: Up 11">
            <a:extLst>
              <a:ext uri="{FF2B5EF4-FFF2-40B4-BE49-F238E27FC236}">
                <a16:creationId xmlns:a16="http://schemas.microsoft.com/office/drawing/2014/main" id="{1D1B8324-2B99-27B5-7E21-2E74411C53A4}"/>
              </a:ext>
            </a:extLst>
          </p:cNvPr>
          <p:cNvSpPr/>
          <p:nvPr/>
        </p:nvSpPr>
        <p:spPr>
          <a:xfrm>
            <a:off x="3460831" y="4881983"/>
            <a:ext cx="231493" cy="555585"/>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rrow: Up 12">
            <a:extLst>
              <a:ext uri="{FF2B5EF4-FFF2-40B4-BE49-F238E27FC236}">
                <a16:creationId xmlns:a16="http://schemas.microsoft.com/office/drawing/2014/main" id="{BC009CD4-784B-EB47-4E1E-4E97AC3C3931}"/>
              </a:ext>
            </a:extLst>
          </p:cNvPr>
          <p:cNvSpPr/>
          <p:nvPr/>
        </p:nvSpPr>
        <p:spPr>
          <a:xfrm>
            <a:off x="3460830" y="2534723"/>
            <a:ext cx="231493" cy="555585"/>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Arrow: Up 13">
            <a:extLst>
              <a:ext uri="{FF2B5EF4-FFF2-40B4-BE49-F238E27FC236}">
                <a16:creationId xmlns:a16="http://schemas.microsoft.com/office/drawing/2014/main" id="{E5B7477D-E259-EEE8-CCA9-C286B2296813}"/>
              </a:ext>
            </a:extLst>
          </p:cNvPr>
          <p:cNvSpPr/>
          <p:nvPr/>
        </p:nvSpPr>
        <p:spPr>
          <a:xfrm>
            <a:off x="8499675" y="4884155"/>
            <a:ext cx="231493" cy="555585"/>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rrow: Up 14">
            <a:extLst>
              <a:ext uri="{FF2B5EF4-FFF2-40B4-BE49-F238E27FC236}">
                <a16:creationId xmlns:a16="http://schemas.microsoft.com/office/drawing/2014/main" id="{3A34D2D6-1A69-4865-2F8D-21F9477AA855}"/>
              </a:ext>
            </a:extLst>
          </p:cNvPr>
          <p:cNvSpPr/>
          <p:nvPr/>
        </p:nvSpPr>
        <p:spPr>
          <a:xfrm>
            <a:off x="8499674" y="2536895"/>
            <a:ext cx="231493" cy="555585"/>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8125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44DFD-0E19-DFD6-DD2B-49A5D7C43C8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DFBD78-9C53-E74C-507E-10070CC3C433}"/>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03A3217D-E4B7-57E8-8348-395F9DCE73E5}"/>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Seq2seq</a:t>
            </a:r>
            <a:b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br>
            <a:r>
              <a:rPr lang="en-US" sz="3200" dirty="0">
                <a:solidFill>
                  <a:srgbClr val="FFFFFF"/>
                </a:solidFill>
              </a:rPr>
              <a:t>Encoder-decoder architecture and attention</a:t>
            </a:r>
            <a:endPar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2914214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1339B-CDA4-C17C-7BF1-65B4EF8BC563}"/>
              </a:ext>
            </a:extLst>
          </p:cNvPr>
          <p:cNvSpPr>
            <a:spLocks noGrp="1"/>
          </p:cNvSpPr>
          <p:nvPr>
            <p:ph type="title"/>
          </p:nvPr>
        </p:nvSpPr>
        <p:spPr/>
        <p:txBody>
          <a:bodyPr/>
          <a:lstStyle/>
          <a:p>
            <a:r>
              <a:rPr lang="nl-BE" dirty="0"/>
              <a:t>Seq2seq: Encoder-Decoder </a:t>
            </a:r>
            <a:r>
              <a:rPr lang="nl-BE" dirty="0" err="1"/>
              <a:t>architecture</a:t>
            </a:r>
            <a:endParaRPr lang="nl-BE" dirty="0"/>
          </a:p>
        </p:txBody>
      </p:sp>
      <p:sp>
        <p:nvSpPr>
          <p:cNvPr id="3" name="Slide Number Placeholder 2">
            <a:extLst>
              <a:ext uri="{FF2B5EF4-FFF2-40B4-BE49-F238E27FC236}">
                <a16:creationId xmlns:a16="http://schemas.microsoft.com/office/drawing/2014/main" id="{CACFE228-7AD2-1E62-59DF-3B1066ACB27B}"/>
              </a:ext>
            </a:extLst>
          </p:cNvPr>
          <p:cNvSpPr>
            <a:spLocks noGrp="1"/>
          </p:cNvSpPr>
          <p:nvPr>
            <p:ph type="sldNum" sz="quarter" idx="25"/>
          </p:nvPr>
        </p:nvSpPr>
        <p:spPr/>
        <p:txBody>
          <a:bodyPr/>
          <a:lstStyle/>
          <a:p>
            <a:fld id="{8B70248A-FD0F-534C-919E-E8EB9B0FC062}" type="slidenum">
              <a:rPr lang="en-BE" smtClean="0"/>
              <a:pPr/>
              <a:t>16</a:t>
            </a:fld>
            <a:endParaRPr lang="en-BE"/>
          </a:p>
        </p:txBody>
      </p:sp>
      <p:sp>
        <p:nvSpPr>
          <p:cNvPr id="4" name="Text Placeholder 3">
            <a:extLst>
              <a:ext uri="{FF2B5EF4-FFF2-40B4-BE49-F238E27FC236}">
                <a16:creationId xmlns:a16="http://schemas.microsoft.com/office/drawing/2014/main" id="{B9C8FC9E-A9C2-BD03-B69F-B9762D667746}"/>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An RNN/LSTM processes a sequence step by step, and at each timestep its hidden (and cell) states capture context and meaning</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At the end of a sequence, the final state is a summary of that sequence</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u="sng" dirty="0">
                <a:latin typeface="+mj-lt"/>
              </a:rPr>
              <a:t>Core insight:</a:t>
            </a:r>
            <a:br>
              <a:rPr lang="en-US" sz="2200" dirty="0">
                <a:latin typeface="+mj-lt"/>
              </a:rPr>
            </a:br>
            <a:r>
              <a:rPr lang="en-US" sz="2200" dirty="0">
                <a:latin typeface="+mj-lt"/>
              </a:rPr>
              <a:t>	</a:t>
            </a:r>
            <a:r>
              <a:rPr lang="en-US" sz="2200" b="1" i="1" dirty="0">
                <a:latin typeface="+mj-lt"/>
              </a:rPr>
              <a:t>If an RNN can encode meaning into a hidden state, we can use that 	encoded meaning to generate a different sequence</a:t>
            </a:r>
            <a:br>
              <a:rPr lang="en-US" sz="2200" b="1" i="1" dirty="0">
                <a:latin typeface="+mj-lt"/>
              </a:rPr>
            </a:br>
            <a:endParaRPr lang="en-US" sz="2200" b="1" i="1" dirty="0">
              <a:latin typeface="+mj-lt"/>
            </a:endParaRPr>
          </a:p>
          <a:p>
            <a:pPr marL="342900" indent="-342900">
              <a:buFont typeface="Arial" panose="020B0604020202020204" pitchFamily="34" charset="0"/>
              <a:buChar char="•"/>
            </a:pPr>
            <a:r>
              <a:rPr lang="en-US" sz="2200" dirty="0">
                <a:latin typeface="+mj-lt"/>
              </a:rPr>
              <a:t>A seq2seq model uses </a:t>
            </a:r>
            <a:r>
              <a:rPr lang="en-US" sz="2200" b="1" dirty="0">
                <a:latin typeface="+mj-lt"/>
              </a:rPr>
              <a:t>one RNN to encode </a:t>
            </a:r>
            <a:r>
              <a:rPr lang="en-US" sz="2200" dirty="0">
                <a:latin typeface="+mj-lt"/>
              </a:rPr>
              <a:t>the</a:t>
            </a:r>
            <a:r>
              <a:rPr lang="en-US" sz="2200" b="1" dirty="0">
                <a:latin typeface="+mj-lt"/>
              </a:rPr>
              <a:t> </a:t>
            </a:r>
            <a:r>
              <a:rPr lang="en-US" sz="2200" dirty="0">
                <a:latin typeface="+mj-lt"/>
              </a:rPr>
              <a:t>meaning of the input sequence and </a:t>
            </a:r>
            <a:r>
              <a:rPr lang="en-US" sz="2200" b="1" dirty="0">
                <a:latin typeface="+mj-lt"/>
              </a:rPr>
              <a:t>a second RNN to decode</a:t>
            </a:r>
            <a:r>
              <a:rPr lang="en-US" sz="2200" dirty="0">
                <a:latin typeface="+mj-lt"/>
              </a:rPr>
              <a:t> this meaning representation into an output sequence</a:t>
            </a:r>
          </a:p>
          <a:p>
            <a:endParaRPr lang="en-US" b="1" i="1" dirty="0"/>
          </a:p>
          <a:p>
            <a:endParaRPr lang="nl-BE" dirty="0"/>
          </a:p>
        </p:txBody>
      </p:sp>
    </p:spTree>
    <p:extLst>
      <p:ext uri="{BB962C8B-B14F-4D97-AF65-F5344CB8AC3E}">
        <p14:creationId xmlns:p14="http://schemas.microsoft.com/office/powerpoint/2010/main" val="3412041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F8757-B202-7D68-BF4B-AAB2A876C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9C740C-9836-703A-02C8-495345D2B8BD}"/>
              </a:ext>
            </a:extLst>
          </p:cNvPr>
          <p:cNvSpPr>
            <a:spLocks noGrp="1"/>
          </p:cNvSpPr>
          <p:nvPr>
            <p:ph type="title"/>
          </p:nvPr>
        </p:nvSpPr>
        <p:spPr/>
        <p:txBody>
          <a:bodyPr/>
          <a:lstStyle/>
          <a:p>
            <a:r>
              <a:rPr lang="nl-BE" dirty="0"/>
              <a:t>Seq2seq: Encoder-Decoder </a:t>
            </a:r>
            <a:r>
              <a:rPr lang="nl-BE" dirty="0" err="1"/>
              <a:t>architecture</a:t>
            </a:r>
            <a:endParaRPr lang="nl-BE" dirty="0"/>
          </a:p>
        </p:txBody>
      </p:sp>
      <p:sp>
        <p:nvSpPr>
          <p:cNvPr id="3" name="Slide Number Placeholder 2">
            <a:extLst>
              <a:ext uri="{FF2B5EF4-FFF2-40B4-BE49-F238E27FC236}">
                <a16:creationId xmlns:a16="http://schemas.microsoft.com/office/drawing/2014/main" id="{BAC551FB-6241-0656-A0D8-635D3BA74686}"/>
              </a:ext>
            </a:extLst>
          </p:cNvPr>
          <p:cNvSpPr>
            <a:spLocks noGrp="1"/>
          </p:cNvSpPr>
          <p:nvPr>
            <p:ph type="sldNum" sz="quarter" idx="25"/>
          </p:nvPr>
        </p:nvSpPr>
        <p:spPr/>
        <p:txBody>
          <a:bodyPr/>
          <a:lstStyle/>
          <a:p>
            <a:fld id="{8B70248A-FD0F-534C-919E-E8EB9B0FC062}" type="slidenum">
              <a:rPr lang="en-BE" smtClean="0"/>
              <a:pPr/>
              <a:t>17</a:t>
            </a:fld>
            <a:endParaRPr lang="en-BE"/>
          </a:p>
        </p:txBody>
      </p:sp>
      <p:pic>
        <p:nvPicPr>
          <p:cNvPr id="5122" name="Picture 2">
            <a:extLst>
              <a:ext uri="{FF2B5EF4-FFF2-40B4-BE49-F238E27FC236}">
                <a16:creationId xmlns:a16="http://schemas.microsoft.com/office/drawing/2014/main" id="{4B17355D-B331-9218-D894-FE65AF4D0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133" y="1598055"/>
            <a:ext cx="8834072" cy="42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09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F9F2C-A373-077C-DCC7-6CC2F65B3A11}"/>
            </a:ext>
          </a:extLst>
        </p:cNvPr>
        <p:cNvGrpSpPr/>
        <p:nvPr/>
      </p:nvGrpSpPr>
      <p:grpSpPr>
        <a:xfrm>
          <a:off x="0" y="0"/>
          <a:ext cx="0" cy="0"/>
          <a:chOff x="0" y="0"/>
          <a:chExt cx="0" cy="0"/>
        </a:xfrm>
      </p:grpSpPr>
      <p:pic>
        <p:nvPicPr>
          <p:cNvPr id="5" name="Picture 2" descr="seq2seq (Sequence to Sequence) Model for Deep Learning with PyTorch">
            <a:extLst>
              <a:ext uri="{FF2B5EF4-FFF2-40B4-BE49-F238E27FC236}">
                <a16:creationId xmlns:a16="http://schemas.microsoft.com/office/drawing/2014/main" id="{EDF1CF23-F9DB-4180-6932-A1AB63302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097" y="3162670"/>
            <a:ext cx="5039427" cy="18416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0770C4-3F73-4264-F0CA-288E95B04A61}"/>
              </a:ext>
            </a:extLst>
          </p:cNvPr>
          <p:cNvSpPr>
            <a:spLocks noGrp="1"/>
          </p:cNvSpPr>
          <p:nvPr>
            <p:ph type="title"/>
          </p:nvPr>
        </p:nvSpPr>
        <p:spPr/>
        <p:txBody>
          <a:bodyPr/>
          <a:lstStyle/>
          <a:p>
            <a:r>
              <a:rPr lang="nl-BE" dirty="0"/>
              <a:t>Seq2seq: Encoder-Decoder </a:t>
            </a:r>
            <a:r>
              <a:rPr lang="nl-BE" dirty="0" err="1"/>
              <a:t>architecture</a:t>
            </a:r>
            <a:endParaRPr lang="nl-BE" dirty="0"/>
          </a:p>
        </p:txBody>
      </p:sp>
      <p:sp>
        <p:nvSpPr>
          <p:cNvPr id="3" name="Slide Number Placeholder 2">
            <a:extLst>
              <a:ext uri="{FF2B5EF4-FFF2-40B4-BE49-F238E27FC236}">
                <a16:creationId xmlns:a16="http://schemas.microsoft.com/office/drawing/2014/main" id="{8663DB3D-C5C9-182A-7202-62BD7717F6AF}"/>
              </a:ext>
            </a:extLst>
          </p:cNvPr>
          <p:cNvSpPr>
            <a:spLocks noGrp="1"/>
          </p:cNvSpPr>
          <p:nvPr>
            <p:ph type="sldNum" sz="quarter" idx="25"/>
          </p:nvPr>
        </p:nvSpPr>
        <p:spPr/>
        <p:txBody>
          <a:bodyPr/>
          <a:lstStyle/>
          <a:p>
            <a:fld id="{8B70248A-FD0F-534C-919E-E8EB9B0FC062}" type="slidenum">
              <a:rPr lang="en-BE" smtClean="0"/>
              <a:pPr/>
              <a:t>18</a:t>
            </a:fld>
            <a:endParaRPr lang="en-BE"/>
          </a:p>
        </p:txBody>
      </p:sp>
      <p:sp>
        <p:nvSpPr>
          <p:cNvPr id="4" name="Text Placeholder 3">
            <a:extLst>
              <a:ext uri="{FF2B5EF4-FFF2-40B4-BE49-F238E27FC236}">
                <a16:creationId xmlns:a16="http://schemas.microsoft.com/office/drawing/2014/main" id="{FE581D1B-7454-574B-C711-95B905B5D04A}"/>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The </a:t>
            </a:r>
            <a:r>
              <a:rPr lang="en-US" sz="2200" b="1" dirty="0">
                <a:latin typeface="+mj-lt"/>
              </a:rPr>
              <a:t>encoder</a:t>
            </a:r>
            <a:r>
              <a:rPr lang="en-US" sz="2200" dirty="0">
                <a:latin typeface="+mj-lt"/>
              </a:rPr>
              <a:t> creates a meaning representation of the input sequence through the final hidden state which is called </a:t>
            </a:r>
            <a:r>
              <a:rPr lang="en-US" sz="2200" b="1" dirty="0">
                <a:latin typeface="+mj-lt"/>
              </a:rPr>
              <a:t>the context vector</a:t>
            </a: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dirty="0">
                <a:latin typeface="+mj-lt"/>
              </a:rPr>
              <a:t>The </a:t>
            </a:r>
            <a:r>
              <a:rPr lang="en-US" sz="2200" b="1" dirty="0">
                <a:latin typeface="+mj-lt"/>
              </a:rPr>
              <a:t>decoder</a:t>
            </a:r>
            <a:r>
              <a:rPr lang="en-US" sz="2200" dirty="0">
                <a:latin typeface="+mj-lt"/>
              </a:rPr>
              <a:t> uses the context vector as the initial decoder hidden state and a special start token to generate the target sequence</a:t>
            </a:r>
          </a:p>
          <a:p>
            <a:endParaRPr lang="en-US" b="1" i="1" dirty="0"/>
          </a:p>
          <a:p>
            <a:endParaRPr lang="nl-BE" dirty="0"/>
          </a:p>
        </p:txBody>
      </p:sp>
      <p:pic>
        <p:nvPicPr>
          <p:cNvPr id="6" name="Google Shape;337;p54">
            <a:extLst>
              <a:ext uri="{FF2B5EF4-FFF2-40B4-BE49-F238E27FC236}">
                <a16:creationId xmlns:a16="http://schemas.microsoft.com/office/drawing/2014/main" id="{0F66E87A-A1F6-9240-B3A4-1110BC5E7685}"/>
              </a:ext>
            </a:extLst>
          </p:cNvPr>
          <p:cNvPicPr preferRelativeResize="0"/>
          <p:nvPr/>
        </p:nvPicPr>
        <p:blipFill>
          <a:blip r:embed="rId4">
            <a:alphaModFix/>
          </a:blip>
          <a:stretch>
            <a:fillRect/>
          </a:stretch>
        </p:blipFill>
        <p:spPr>
          <a:xfrm>
            <a:off x="963100" y="3364132"/>
            <a:ext cx="3386367" cy="1640231"/>
          </a:xfrm>
          <a:prstGeom prst="rect">
            <a:avLst/>
          </a:prstGeom>
          <a:noFill/>
          <a:ln>
            <a:noFill/>
          </a:ln>
        </p:spPr>
      </p:pic>
      <p:pic>
        <p:nvPicPr>
          <p:cNvPr id="7" name="Google Shape;338;p54">
            <a:extLst>
              <a:ext uri="{FF2B5EF4-FFF2-40B4-BE49-F238E27FC236}">
                <a16:creationId xmlns:a16="http://schemas.microsoft.com/office/drawing/2014/main" id="{2F87734B-1BAD-FC64-E689-14DA2798A775}"/>
              </a:ext>
            </a:extLst>
          </p:cNvPr>
          <p:cNvPicPr preferRelativeResize="0"/>
          <p:nvPr/>
        </p:nvPicPr>
        <p:blipFill>
          <a:blip r:embed="rId5">
            <a:alphaModFix/>
          </a:blip>
          <a:stretch>
            <a:fillRect/>
          </a:stretch>
        </p:blipFill>
        <p:spPr>
          <a:xfrm>
            <a:off x="5486324" y="4976615"/>
            <a:ext cx="5579073" cy="1769059"/>
          </a:xfrm>
          <a:prstGeom prst="rect">
            <a:avLst/>
          </a:prstGeom>
          <a:noFill/>
          <a:ln>
            <a:noFill/>
          </a:ln>
        </p:spPr>
      </p:pic>
    </p:spTree>
    <p:extLst>
      <p:ext uri="{BB962C8B-B14F-4D97-AF65-F5344CB8AC3E}">
        <p14:creationId xmlns:p14="http://schemas.microsoft.com/office/powerpoint/2010/main" val="4194050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922E-B15D-8B43-DC5B-D78A82FBED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8039EB-7479-8AB9-D4F1-7236F089E575}"/>
              </a:ext>
            </a:extLst>
          </p:cNvPr>
          <p:cNvSpPr>
            <a:spLocks noGrp="1"/>
          </p:cNvSpPr>
          <p:nvPr>
            <p:ph type="title"/>
          </p:nvPr>
        </p:nvSpPr>
        <p:spPr/>
        <p:txBody>
          <a:bodyPr/>
          <a:lstStyle/>
          <a:p>
            <a:r>
              <a:rPr lang="nl-BE" dirty="0"/>
              <a:t>Seq2seq: RNN Encoder &amp; RNN Decoder</a:t>
            </a:r>
          </a:p>
        </p:txBody>
      </p:sp>
      <p:sp>
        <p:nvSpPr>
          <p:cNvPr id="3" name="Slide Number Placeholder 2">
            <a:extLst>
              <a:ext uri="{FF2B5EF4-FFF2-40B4-BE49-F238E27FC236}">
                <a16:creationId xmlns:a16="http://schemas.microsoft.com/office/drawing/2014/main" id="{2BD6941C-8F48-3FAE-EC7A-AE6846526425}"/>
              </a:ext>
            </a:extLst>
          </p:cNvPr>
          <p:cNvSpPr>
            <a:spLocks noGrp="1"/>
          </p:cNvSpPr>
          <p:nvPr>
            <p:ph type="sldNum" sz="quarter" idx="25"/>
          </p:nvPr>
        </p:nvSpPr>
        <p:spPr/>
        <p:txBody>
          <a:bodyPr/>
          <a:lstStyle/>
          <a:p>
            <a:fld id="{8B70248A-FD0F-534C-919E-E8EB9B0FC062}" type="slidenum">
              <a:rPr lang="en-BE" smtClean="0"/>
              <a:pPr/>
              <a:t>19</a:t>
            </a:fld>
            <a:endParaRPr lang="en-BE"/>
          </a:p>
        </p:txBody>
      </p:sp>
      <p:pic>
        <p:nvPicPr>
          <p:cNvPr id="6148" name="Picture 4">
            <a:extLst>
              <a:ext uri="{FF2B5EF4-FFF2-40B4-BE49-F238E27FC236}">
                <a16:creationId xmlns:a16="http://schemas.microsoft.com/office/drawing/2014/main" id="{B8BA1FFD-4777-467A-3C8B-8B1BCF705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08544"/>
            <a:ext cx="12192000" cy="422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800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51E43C-91D9-5B8F-5E52-86B72F1C3A34}"/>
              </a:ext>
            </a:extLst>
          </p:cNvPr>
          <p:cNvSpPr>
            <a:spLocks noGrp="1"/>
          </p:cNvSpPr>
          <p:nvPr>
            <p:ph type="sldNum" sz="quarter" idx="25"/>
          </p:nvPr>
        </p:nvSpPr>
        <p:spPr/>
        <p:txBody>
          <a:bodyPr/>
          <a:lstStyle/>
          <a:p>
            <a:fld id="{8B70248A-FD0F-534C-919E-E8EB9B0FC062}" type="slidenum">
              <a:rPr lang="en-BE" smtClean="0"/>
              <a:pPr/>
              <a:t>2</a:t>
            </a:fld>
            <a:endParaRPr lang="en-BE"/>
          </a:p>
        </p:txBody>
      </p:sp>
      <p:pic>
        <p:nvPicPr>
          <p:cNvPr id="6" name="Picture 5">
            <a:extLst>
              <a:ext uri="{FF2B5EF4-FFF2-40B4-BE49-F238E27FC236}">
                <a16:creationId xmlns:a16="http://schemas.microsoft.com/office/drawing/2014/main" id="{E3836495-1814-6229-5DF0-03CC7324B7FD}"/>
              </a:ext>
            </a:extLst>
          </p:cNvPr>
          <p:cNvPicPr>
            <a:picLocks noChangeAspect="1"/>
          </p:cNvPicPr>
          <p:nvPr/>
        </p:nvPicPr>
        <p:blipFill>
          <a:blip r:embed="rId2"/>
          <a:stretch>
            <a:fillRect/>
          </a:stretch>
        </p:blipFill>
        <p:spPr>
          <a:xfrm>
            <a:off x="1966711" y="0"/>
            <a:ext cx="8258577" cy="6858000"/>
          </a:xfrm>
          <a:prstGeom prst="rect">
            <a:avLst/>
          </a:prstGeom>
        </p:spPr>
      </p:pic>
    </p:spTree>
    <p:extLst>
      <p:ext uri="{BB962C8B-B14F-4D97-AF65-F5344CB8AC3E}">
        <p14:creationId xmlns:p14="http://schemas.microsoft.com/office/powerpoint/2010/main" val="4036892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C8EAB-D9F2-ACC0-51E2-177227D49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0512F-6136-FC5E-B5D1-06D97628417E}"/>
              </a:ext>
            </a:extLst>
          </p:cNvPr>
          <p:cNvSpPr>
            <a:spLocks noGrp="1"/>
          </p:cNvSpPr>
          <p:nvPr>
            <p:ph type="title"/>
          </p:nvPr>
        </p:nvSpPr>
        <p:spPr/>
        <p:txBody>
          <a:bodyPr/>
          <a:lstStyle/>
          <a:p>
            <a:r>
              <a:rPr lang="nl-BE" dirty="0"/>
              <a:t>Seq2seq: RNN Encoder &amp; RNN Decoder</a:t>
            </a:r>
          </a:p>
        </p:txBody>
      </p:sp>
      <p:sp>
        <p:nvSpPr>
          <p:cNvPr id="3" name="Slide Number Placeholder 2">
            <a:extLst>
              <a:ext uri="{FF2B5EF4-FFF2-40B4-BE49-F238E27FC236}">
                <a16:creationId xmlns:a16="http://schemas.microsoft.com/office/drawing/2014/main" id="{33512DF2-F1F5-F05C-3962-92C2EED10971}"/>
              </a:ext>
            </a:extLst>
          </p:cNvPr>
          <p:cNvSpPr>
            <a:spLocks noGrp="1"/>
          </p:cNvSpPr>
          <p:nvPr>
            <p:ph type="sldNum" sz="quarter" idx="25"/>
          </p:nvPr>
        </p:nvSpPr>
        <p:spPr/>
        <p:txBody>
          <a:bodyPr/>
          <a:lstStyle/>
          <a:p>
            <a:fld id="{8B70248A-FD0F-534C-919E-E8EB9B0FC062}" type="slidenum">
              <a:rPr lang="en-BE" smtClean="0"/>
              <a:pPr/>
              <a:t>20</a:t>
            </a:fld>
            <a:endParaRPr lang="en-BE"/>
          </a:p>
        </p:txBody>
      </p:sp>
      <p:pic>
        <p:nvPicPr>
          <p:cNvPr id="15" name="Picture 14">
            <a:extLst>
              <a:ext uri="{FF2B5EF4-FFF2-40B4-BE49-F238E27FC236}">
                <a16:creationId xmlns:a16="http://schemas.microsoft.com/office/drawing/2014/main" id="{F167B44B-5E50-09ED-ACC1-94A90D711084}"/>
              </a:ext>
            </a:extLst>
          </p:cNvPr>
          <p:cNvPicPr>
            <a:picLocks noChangeAspect="1"/>
          </p:cNvPicPr>
          <p:nvPr/>
        </p:nvPicPr>
        <p:blipFill>
          <a:blip r:embed="rId3"/>
          <a:stretch>
            <a:fillRect/>
          </a:stretch>
        </p:blipFill>
        <p:spPr>
          <a:xfrm>
            <a:off x="1981200" y="1162050"/>
            <a:ext cx="8229600" cy="4533900"/>
          </a:xfrm>
          <a:prstGeom prst="rect">
            <a:avLst/>
          </a:prstGeom>
        </p:spPr>
      </p:pic>
    </p:spTree>
    <p:extLst>
      <p:ext uri="{BB962C8B-B14F-4D97-AF65-F5344CB8AC3E}">
        <p14:creationId xmlns:p14="http://schemas.microsoft.com/office/powerpoint/2010/main" val="30629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4510-F341-F111-0D6C-2C3AFF82DE60}"/>
              </a:ext>
            </a:extLst>
          </p:cNvPr>
          <p:cNvSpPr>
            <a:spLocks noGrp="1"/>
          </p:cNvSpPr>
          <p:nvPr>
            <p:ph type="title"/>
          </p:nvPr>
        </p:nvSpPr>
        <p:spPr/>
        <p:txBody>
          <a:bodyPr/>
          <a:lstStyle/>
          <a:p>
            <a:r>
              <a:rPr lang="nl-BE" dirty="0"/>
              <a:t>Seq2seq: </a:t>
            </a:r>
            <a:r>
              <a:rPr lang="nl-BE" dirty="0" err="1"/>
              <a:t>From</a:t>
            </a:r>
            <a:r>
              <a:rPr lang="nl-BE" dirty="0"/>
              <a:t> RNN </a:t>
            </a:r>
            <a:r>
              <a:rPr lang="nl-BE" dirty="0" err="1"/>
              <a:t>to</a:t>
            </a:r>
            <a:r>
              <a:rPr lang="nl-BE" dirty="0"/>
              <a:t> BRNN Encoder</a:t>
            </a:r>
          </a:p>
        </p:txBody>
      </p:sp>
      <p:sp>
        <p:nvSpPr>
          <p:cNvPr id="3" name="Slide Number Placeholder 2">
            <a:extLst>
              <a:ext uri="{FF2B5EF4-FFF2-40B4-BE49-F238E27FC236}">
                <a16:creationId xmlns:a16="http://schemas.microsoft.com/office/drawing/2014/main" id="{3040202B-E6AB-27D0-FC84-F32D1677BD72}"/>
              </a:ext>
            </a:extLst>
          </p:cNvPr>
          <p:cNvSpPr>
            <a:spLocks noGrp="1"/>
          </p:cNvSpPr>
          <p:nvPr>
            <p:ph type="sldNum" sz="quarter" idx="25"/>
          </p:nvPr>
        </p:nvSpPr>
        <p:spPr/>
        <p:txBody>
          <a:bodyPr/>
          <a:lstStyle/>
          <a:p>
            <a:fld id="{8B70248A-FD0F-534C-919E-E8EB9B0FC062}" type="slidenum">
              <a:rPr lang="en-BE" smtClean="0"/>
              <a:pPr/>
              <a:t>21</a:t>
            </a:fld>
            <a:endParaRPr lang="en-BE"/>
          </a:p>
        </p:txBody>
      </p:sp>
      <p:sp>
        <p:nvSpPr>
          <p:cNvPr id="4" name="Text Placeholder 3">
            <a:extLst>
              <a:ext uri="{FF2B5EF4-FFF2-40B4-BE49-F238E27FC236}">
                <a16:creationId xmlns:a16="http://schemas.microsoft.com/office/drawing/2014/main" id="{5ED402DE-A9E6-9730-F04E-8B89C1EA59BA}"/>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A standard RNN encoder processes the input </a:t>
            </a:r>
            <a:r>
              <a:rPr lang="en-US" sz="2200" b="1" dirty="0">
                <a:latin typeface="+mj-lt"/>
              </a:rPr>
              <a:t>left to right</a:t>
            </a:r>
            <a:r>
              <a:rPr lang="en-US" sz="2200" dirty="0">
                <a:latin typeface="+mj-lt"/>
              </a:rPr>
              <a:t>, updating its hidden state at each timestep</a:t>
            </a:r>
          </a:p>
          <a:p>
            <a:pPr marL="702900" lvl="1" indent="-342900"/>
            <a:r>
              <a:rPr lang="en-US" sz="2200" dirty="0">
                <a:latin typeface="+mj-lt"/>
              </a:rPr>
              <a:t>This causes the final hidden state to represent </a:t>
            </a:r>
            <a:r>
              <a:rPr lang="en-US" sz="2200" b="1" dirty="0">
                <a:latin typeface="+mj-lt"/>
              </a:rPr>
              <a:t>later words more strongly</a:t>
            </a:r>
            <a:r>
              <a:rPr lang="en-US" sz="2200" dirty="0">
                <a:latin typeface="+mj-lt"/>
              </a:rPr>
              <a:t>, while early words are partially forgotten</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To balance this, we use </a:t>
            </a:r>
            <a:r>
              <a:rPr lang="en-US" sz="2200" b="1" dirty="0">
                <a:latin typeface="+mj-lt"/>
              </a:rPr>
              <a:t>two RNNs</a:t>
            </a:r>
            <a:r>
              <a:rPr lang="en-US" sz="2200" dirty="0">
                <a:latin typeface="+mj-lt"/>
              </a:rPr>
              <a:t>: one reads the sequence </a:t>
            </a:r>
            <a:r>
              <a:rPr lang="en-US" sz="2200" b="1" dirty="0">
                <a:latin typeface="+mj-lt"/>
              </a:rPr>
              <a:t>forward</a:t>
            </a:r>
            <a:r>
              <a:rPr lang="en-US" sz="2200" dirty="0">
                <a:latin typeface="+mj-lt"/>
              </a:rPr>
              <a:t>, the other </a:t>
            </a:r>
            <a:r>
              <a:rPr lang="en-US" sz="2200" b="1" dirty="0">
                <a:latin typeface="+mj-lt"/>
              </a:rPr>
              <a:t>backward</a:t>
            </a:r>
          </a:p>
          <a:p>
            <a:pPr marL="702900" lvl="1" indent="-342900"/>
            <a:r>
              <a:rPr lang="en-US" sz="2200" dirty="0">
                <a:latin typeface="+mj-lt"/>
              </a:rPr>
              <a:t>Both RNNs learn the same kind of computation but operate in </a:t>
            </a:r>
            <a:r>
              <a:rPr lang="en-US" sz="2200" b="1" dirty="0">
                <a:latin typeface="+mj-lt"/>
              </a:rPr>
              <a:t>opposite directions with separate parameters</a:t>
            </a:r>
          </a:p>
          <a:p>
            <a:pPr marL="702900" lvl="1" indent="-342900"/>
            <a:r>
              <a:rPr lang="en-US" sz="2200" dirty="0">
                <a:latin typeface="+mj-lt"/>
              </a:rPr>
              <a:t>The result is a </a:t>
            </a:r>
            <a:r>
              <a:rPr lang="en-US" sz="2200" b="1" dirty="0">
                <a:latin typeface="+mj-lt"/>
              </a:rPr>
              <a:t>Bidirectional RNN encoder</a:t>
            </a:r>
            <a:br>
              <a:rPr lang="en-US" sz="2200" b="1"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By </a:t>
            </a:r>
            <a:r>
              <a:rPr lang="en-US" sz="2200" b="1" dirty="0">
                <a:latin typeface="+mj-lt"/>
              </a:rPr>
              <a:t>concatenating</a:t>
            </a:r>
            <a:r>
              <a:rPr lang="en-US" sz="2200" dirty="0">
                <a:latin typeface="+mj-lt"/>
              </a:rPr>
              <a:t> the final hidden states of the forward and backward RNNs, we obtain a context vector that captures </a:t>
            </a:r>
            <a:r>
              <a:rPr lang="en-US" sz="2200" b="1" dirty="0">
                <a:latin typeface="+mj-lt"/>
              </a:rPr>
              <a:t>both past and future context</a:t>
            </a:r>
            <a:endParaRPr lang="nl-BE" dirty="0"/>
          </a:p>
        </p:txBody>
      </p:sp>
    </p:spTree>
    <p:extLst>
      <p:ext uri="{BB962C8B-B14F-4D97-AF65-F5344CB8AC3E}">
        <p14:creationId xmlns:p14="http://schemas.microsoft.com/office/powerpoint/2010/main" val="1247193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C39E5-6F42-1206-B5B2-560E599E51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8B3F6-0604-30DE-9470-DD1672A55043}"/>
              </a:ext>
            </a:extLst>
          </p:cNvPr>
          <p:cNvSpPr>
            <a:spLocks noGrp="1"/>
          </p:cNvSpPr>
          <p:nvPr>
            <p:ph type="title"/>
          </p:nvPr>
        </p:nvSpPr>
        <p:spPr/>
        <p:txBody>
          <a:bodyPr/>
          <a:lstStyle/>
          <a:p>
            <a:r>
              <a:rPr lang="nl-BE" dirty="0"/>
              <a:t>Seq2seq: </a:t>
            </a:r>
            <a:r>
              <a:rPr lang="nl-BE" dirty="0" err="1"/>
              <a:t>From</a:t>
            </a:r>
            <a:r>
              <a:rPr lang="nl-BE" dirty="0"/>
              <a:t> RNN </a:t>
            </a:r>
            <a:r>
              <a:rPr lang="nl-BE" dirty="0" err="1"/>
              <a:t>to</a:t>
            </a:r>
            <a:r>
              <a:rPr lang="nl-BE" dirty="0"/>
              <a:t> BRNN Encoder</a:t>
            </a:r>
          </a:p>
        </p:txBody>
      </p:sp>
      <p:sp>
        <p:nvSpPr>
          <p:cNvPr id="3" name="Slide Number Placeholder 2">
            <a:extLst>
              <a:ext uri="{FF2B5EF4-FFF2-40B4-BE49-F238E27FC236}">
                <a16:creationId xmlns:a16="http://schemas.microsoft.com/office/drawing/2014/main" id="{E5107D2A-ACED-6D83-2DC3-1B841669E108}"/>
              </a:ext>
            </a:extLst>
          </p:cNvPr>
          <p:cNvSpPr>
            <a:spLocks noGrp="1"/>
          </p:cNvSpPr>
          <p:nvPr>
            <p:ph type="sldNum" sz="quarter" idx="25"/>
          </p:nvPr>
        </p:nvSpPr>
        <p:spPr/>
        <p:txBody>
          <a:bodyPr/>
          <a:lstStyle/>
          <a:p>
            <a:fld id="{8B70248A-FD0F-534C-919E-E8EB9B0FC062}" type="slidenum">
              <a:rPr lang="en-BE" smtClean="0"/>
              <a:pPr/>
              <a:t>22</a:t>
            </a:fld>
            <a:endParaRPr lang="en-BE"/>
          </a:p>
        </p:txBody>
      </p:sp>
      <p:pic>
        <p:nvPicPr>
          <p:cNvPr id="9218" name="Picture 2" descr="Understanding Bidirectional RNN in PyTorch | by Ceshine Lee | TDS Archive |  Medium">
            <a:extLst>
              <a:ext uri="{FF2B5EF4-FFF2-40B4-BE49-F238E27FC236}">
                <a16:creationId xmlns:a16="http://schemas.microsoft.com/office/drawing/2014/main" id="{DE07B778-794F-20AC-A499-192654D52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278" y="1745147"/>
            <a:ext cx="4438122" cy="410104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Bidirectional RNNs in NLP - GeeksforGeeks">
            <a:extLst>
              <a:ext uri="{FF2B5EF4-FFF2-40B4-BE49-F238E27FC236}">
                <a16:creationId xmlns:a16="http://schemas.microsoft.com/office/drawing/2014/main" id="{3517DD72-50FD-96C1-32BB-2CEC8DBB9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AutoShape 8" descr="Bidirectional Recurrent Neural Networks - Geeksforgeeks">
            <a:extLst>
              <a:ext uri="{FF2B5EF4-FFF2-40B4-BE49-F238E27FC236}">
                <a16:creationId xmlns:a16="http://schemas.microsoft.com/office/drawing/2014/main" id="{6CF044EA-50B0-CD5B-9863-7AF7B00A4CA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8" name="Picture 7">
            <a:extLst>
              <a:ext uri="{FF2B5EF4-FFF2-40B4-BE49-F238E27FC236}">
                <a16:creationId xmlns:a16="http://schemas.microsoft.com/office/drawing/2014/main" id="{B1CAF49B-2608-9253-0C5F-FEC90040DB3C}"/>
              </a:ext>
            </a:extLst>
          </p:cNvPr>
          <p:cNvPicPr>
            <a:picLocks noChangeAspect="1"/>
          </p:cNvPicPr>
          <p:nvPr/>
        </p:nvPicPr>
        <p:blipFill>
          <a:blip r:embed="rId4"/>
          <a:srcRect l="5453" r="5873"/>
          <a:stretch>
            <a:fillRect/>
          </a:stretch>
        </p:blipFill>
        <p:spPr>
          <a:xfrm>
            <a:off x="249237" y="2042910"/>
            <a:ext cx="7176977" cy="3803286"/>
          </a:xfrm>
          <a:prstGeom prst="rect">
            <a:avLst/>
          </a:prstGeom>
        </p:spPr>
      </p:pic>
    </p:spTree>
    <p:extLst>
      <p:ext uri="{BB962C8B-B14F-4D97-AF65-F5344CB8AC3E}">
        <p14:creationId xmlns:p14="http://schemas.microsoft.com/office/powerpoint/2010/main" val="3623531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6752-7B3E-FFE7-E85B-9297885D8EC9}"/>
              </a:ext>
            </a:extLst>
          </p:cNvPr>
          <p:cNvSpPr>
            <a:spLocks noGrp="1"/>
          </p:cNvSpPr>
          <p:nvPr>
            <p:ph type="title"/>
          </p:nvPr>
        </p:nvSpPr>
        <p:spPr/>
        <p:txBody>
          <a:bodyPr/>
          <a:lstStyle/>
          <a:p>
            <a:r>
              <a:rPr lang="nl-BE" dirty="0"/>
              <a:t>Seq2seq: Bottleneck</a:t>
            </a:r>
          </a:p>
        </p:txBody>
      </p:sp>
      <p:sp>
        <p:nvSpPr>
          <p:cNvPr id="3" name="Slide Number Placeholder 2">
            <a:extLst>
              <a:ext uri="{FF2B5EF4-FFF2-40B4-BE49-F238E27FC236}">
                <a16:creationId xmlns:a16="http://schemas.microsoft.com/office/drawing/2014/main" id="{159EC198-B648-4F06-7006-86E962E83A14}"/>
              </a:ext>
            </a:extLst>
          </p:cNvPr>
          <p:cNvSpPr>
            <a:spLocks noGrp="1"/>
          </p:cNvSpPr>
          <p:nvPr>
            <p:ph type="sldNum" sz="quarter" idx="25"/>
          </p:nvPr>
        </p:nvSpPr>
        <p:spPr/>
        <p:txBody>
          <a:bodyPr/>
          <a:lstStyle/>
          <a:p>
            <a:fld id="{8B70248A-FD0F-534C-919E-E8EB9B0FC062}" type="slidenum">
              <a:rPr lang="en-BE" smtClean="0"/>
              <a:pPr/>
              <a:t>23</a:t>
            </a:fld>
            <a:endParaRPr lang="en-BE"/>
          </a:p>
        </p:txBody>
      </p:sp>
      <p:sp>
        <p:nvSpPr>
          <p:cNvPr id="4" name="Text Placeholder 3">
            <a:extLst>
              <a:ext uri="{FF2B5EF4-FFF2-40B4-BE49-F238E27FC236}">
                <a16:creationId xmlns:a16="http://schemas.microsoft.com/office/drawing/2014/main" id="{C0234C1B-BDFB-B4BE-2DF2-6FEFF5AB000A}"/>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The final hidden state of the encoder tries to compress the whole input sentence into </a:t>
            </a:r>
            <a:r>
              <a:rPr lang="en-US" sz="2200" b="1" dirty="0">
                <a:latin typeface="+mj-lt"/>
              </a:rPr>
              <a:t>one fixed-length context vector</a:t>
            </a: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dirty="0">
                <a:latin typeface="+mj-lt"/>
              </a:rPr>
              <a:t>When dealing with long sentences we lose information resulting in an </a:t>
            </a:r>
            <a:r>
              <a:rPr lang="en-US" sz="2200" b="1" dirty="0">
                <a:latin typeface="+mj-lt"/>
              </a:rPr>
              <a:t>information bottleneck</a:t>
            </a:r>
            <a:endParaRPr lang="nl-BE" sz="2200" b="1" dirty="0">
              <a:latin typeface="+mj-lt"/>
            </a:endParaRPr>
          </a:p>
        </p:txBody>
      </p:sp>
      <p:pic>
        <p:nvPicPr>
          <p:cNvPr id="8194" name="Picture 2">
            <a:extLst>
              <a:ext uri="{FF2B5EF4-FFF2-40B4-BE49-F238E27FC236}">
                <a16:creationId xmlns:a16="http://schemas.microsoft.com/office/drawing/2014/main" id="{BB47FD67-B406-B3BD-2474-3B6FD7D16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852" y="3283241"/>
            <a:ext cx="7237231" cy="292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280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43BA-0706-CACB-CBA8-9B762A05EB68}"/>
              </a:ext>
            </a:extLst>
          </p:cNvPr>
          <p:cNvSpPr>
            <a:spLocks noGrp="1"/>
          </p:cNvSpPr>
          <p:nvPr>
            <p:ph type="title"/>
          </p:nvPr>
        </p:nvSpPr>
        <p:spPr/>
        <p:txBody>
          <a:bodyPr/>
          <a:lstStyle/>
          <a:p>
            <a:r>
              <a:rPr lang="nl-BE" dirty="0"/>
              <a:t>Seq2Seq: Attention</a:t>
            </a:r>
          </a:p>
        </p:txBody>
      </p:sp>
      <p:sp>
        <p:nvSpPr>
          <p:cNvPr id="3" name="Slide Number Placeholder 2">
            <a:extLst>
              <a:ext uri="{FF2B5EF4-FFF2-40B4-BE49-F238E27FC236}">
                <a16:creationId xmlns:a16="http://schemas.microsoft.com/office/drawing/2014/main" id="{568FBCEC-5E1B-FDC3-628A-7530891EE96D}"/>
              </a:ext>
            </a:extLst>
          </p:cNvPr>
          <p:cNvSpPr>
            <a:spLocks noGrp="1"/>
          </p:cNvSpPr>
          <p:nvPr>
            <p:ph type="sldNum" sz="quarter" idx="25"/>
          </p:nvPr>
        </p:nvSpPr>
        <p:spPr/>
        <p:txBody>
          <a:bodyPr/>
          <a:lstStyle/>
          <a:p>
            <a:fld id="{8B70248A-FD0F-534C-919E-E8EB9B0FC062}" type="slidenum">
              <a:rPr lang="en-BE" smtClean="0"/>
              <a:pPr/>
              <a:t>24</a:t>
            </a:fld>
            <a:endParaRPr lang="en-BE"/>
          </a:p>
        </p:txBody>
      </p:sp>
      <p:sp>
        <p:nvSpPr>
          <p:cNvPr id="4" name="Text Placeholder 3">
            <a:extLst>
              <a:ext uri="{FF2B5EF4-FFF2-40B4-BE49-F238E27FC236}">
                <a16:creationId xmlns:a16="http://schemas.microsoft.com/office/drawing/2014/main" id="{C2DD7A15-DB90-2C79-CF8B-FB1E27424D3B}"/>
              </a:ext>
            </a:extLst>
          </p:cNvPr>
          <p:cNvSpPr>
            <a:spLocks noGrp="1"/>
          </p:cNvSpPr>
          <p:nvPr>
            <p:ph type="body" sz="quarter" idx="31"/>
          </p:nvPr>
        </p:nvSpPr>
        <p:spPr/>
        <p:txBody>
          <a:bodyPr>
            <a:normAutofit/>
          </a:bodyPr>
          <a:lstStyle/>
          <a:p>
            <a:r>
              <a:rPr lang="en-US" sz="2200" dirty="0">
                <a:latin typeface="+mj-lt"/>
              </a:rPr>
              <a:t>How do humans translate a source sentence into a target sentence?</a:t>
            </a: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r>
              <a:rPr lang="en-US" sz="2200" dirty="0">
                <a:latin typeface="+mj-lt"/>
              </a:rPr>
              <a:t> </a:t>
            </a:r>
          </a:p>
          <a:p>
            <a:r>
              <a:rPr lang="en-US" sz="2200" dirty="0">
                <a:latin typeface="+mj-lt"/>
              </a:rPr>
              <a:t>By focusing on the specific word (or words) they are translating at each moment</a:t>
            </a:r>
          </a:p>
          <a:p>
            <a:endParaRPr lang="nl-BE" dirty="0"/>
          </a:p>
        </p:txBody>
      </p:sp>
      <p:pic>
        <p:nvPicPr>
          <p:cNvPr id="6" name="Picture 5" descr="A diagram of a diagram&#10;&#10;AI-generated content may be incorrect.">
            <a:extLst>
              <a:ext uri="{FF2B5EF4-FFF2-40B4-BE49-F238E27FC236}">
                <a16:creationId xmlns:a16="http://schemas.microsoft.com/office/drawing/2014/main" id="{6744A1D3-0B84-5ECE-9736-33586C2FD251}"/>
              </a:ext>
            </a:extLst>
          </p:cNvPr>
          <p:cNvPicPr>
            <a:picLocks noChangeAspect="1"/>
          </p:cNvPicPr>
          <p:nvPr/>
        </p:nvPicPr>
        <p:blipFill>
          <a:blip r:embed="rId3"/>
          <a:stretch>
            <a:fillRect/>
          </a:stretch>
        </p:blipFill>
        <p:spPr>
          <a:xfrm>
            <a:off x="1989137" y="2268537"/>
            <a:ext cx="8010525" cy="2676525"/>
          </a:xfrm>
          <a:prstGeom prst="rect">
            <a:avLst/>
          </a:prstGeom>
        </p:spPr>
      </p:pic>
    </p:spTree>
    <p:extLst>
      <p:ext uri="{BB962C8B-B14F-4D97-AF65-F5344CB8AC3E}">
        <p14:creationId xmlns:p14="http://schemas.microsoft.com/office/powerpoint/2010/main" val="3100615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1D767-447A-6C25-7ECA-7D039478CB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48ABA-E6AB-CE3A-A00B-AAE06C3ABE76}"/>
              </a:ext>
            </a:extLst>
          </p:cNvPr>
          <p:cNvSpPr>
            <a:spLocks noGrp="1"/>
          </p:cNvSpPr>
          <p:nvPr>
            <p:ph type="title"/>
          </p:nvPr>
        </p:nvSpPr>
        <p:spPr/>
        <p:txBody>
          <a:bodyPr/>
          <a:lstStyle/>
          <a:p>
            <a:r>
              <a:rPr lang="nl-BE" dirty="0"/>
              <a:t>Seq2seq: Attention</a:t>
            </a:r>
          </a:p>
        </p:txBody>
      </p:sp>
      <p:sp>
        <p:nvSpPr>
          <p:cNvPr id="3" name="Slide Number Placeholder 2">
            <a:extLst>
              <a:ext uri="{FF2B5EF4-FFF2-40B4-BE49-F238E27FC236}">
                <a16:creationId xmlns:a16="http://schemas.microsoft.com/office/drawing/2014/main" id="{F9241B5F-37E4-47F6-BF50-3A4A825858FD}"/>
              </a:ext>
            </a:extLst>
          </p:cNvPr>
          <p:cNvSpPr>
            <a:spLocks noGrp="1"/>
          </p:cNvSpPr>
          <p:nvPr>
            <p:ph type="sldNum" sz="quarter" idx="25"/>
          </p:nvPr>
        </p:nvSpPr>
        <p:spPr/>
        <p:txBody>
          <a:bodyPr/>
          <a:lstStyle/>
          <a:p>
            <a:fld id="{8B70248A-FD0F-534C-919E-E8EB9B0FC062}" type="slidenum">
              <a:rPr lang="en-BE" smtClean="0"/>
              <a:pPr/>
              <a:t>25</a:t>
            </a:fld>
            <a:endParaRPr lang="en-BE"/>
          </a:p>
        </p:txBody>
      </p:sp>
      <p:sp>
        <p:nvSpPr>
          <p:cNvPr id="4" name="Text Placeholder 3">
            <a:extLst>
              <a:ext uri="{FF2B5EF4-FFF2-40B4-BE49-F238E27FC236}">
                <a16:creationId xmlns:a16="http://schemas.microsoft.com/office/drawing/2014/main" id="{678C00A8-C943-A4A8-8595-63BF87599459}"/>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To fix the information bottleneck in seq2seq, we drew inspiration from human attention</a:t>
            </a:r>
          </a:p>
          <a:p>
            <a:pPr marL="702900" lvl="1" indent="-342900"/>
            <a:r>
              <a:rPr lang="en-US" sz="2200" dirty="0">
                <a:latin typeface="+mj-lt"/>
              </a:rPr>
              <a:t>Humans focus on the specific word they are translating at each moment</a:t>
            </a:r>
          </a:p>
          <a:p>
            <a:pPr marL="702900" lvl="1" indent="-342900"/>
            <a:r>
              <a:rPr lang="en-US" sz="2200" b="1" dirty="0">
                <a:latin typeface="+mj-lt"/>
              </a:rPr>
              <a:t>Attention</a:t>
            </a:r>
            <a:r>
              <a:rPr lang="en-US" sz="2200" dirty="0">
                <a:latin typeface="+mj-lt"/>
              </a:rPr>
              <a:t> means selectively concentrating on key information while ignoring the rest</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In seq2seq with attention, the decoder can look at </a:t>
            </a:r>
            <a:r>
              <a:rPr lang="en-US" sz="2200" b="1" dirty="0">
                <a:latin typeface="+mj-lt"/>
              </a:rPr>
              <a:t>all encoder hidden states </a:t>
            </a:r>
            <a:r>
              <a:rPr lang="en-US" sz="2200" dirty="0">
                <a:latin typeface="+mj-lt"/>
              </a:rPr>
              <a:t>at every timestep</a:t>
            </a:r>
          </a:p>
          <a:p>
            <a:pPr marL="702900" lvl="1" indent="-342900"/>
            <a:r>
              <a:rPr lang="en-US" sz="2200" dirty="0">
                <a:latin typeface="+mj-lt"/>
              </a:rPr>
              <a:t>The model learns an </a:t>
            </a:r>
            <a:r>
              <a:rPr lang="en-US" sz="2200" b="1" dirty="0">
                <a:latin typeface="+mj-lt"/>
              </a:rPr>
              <a:t>attention distribution </a:t>
            </a:r>
            <a:r>
              <a:rPr lang="en-US" sz="2200" dirty="0">
                <a:latin typeface="+mj-lt"/>
              </a:rPr>
              <a:t>that indicates how strongly to focus on each input token</a:t>
            </a:r>
            <a:br>
              <a:rPr lang="en-US" sz="2200" dirty="0">
                <a:latin typeface="+mj-lt"/>
              </a:rPr>
            </a:br>
            <a:endParaRPr lang="en-US" sz="2200" dirty="0">
              <a:latin typeface="+mj-lt"/>
            </a:endParaRPr>
          </a:p>
        </p:txBody>
      </p:sp>
    </p:spTree>
    <p:extLst>
      <p:ext uri="{BB962C8B-B14F-4D97-AF65-F5344CB8AC3E}">
        <p14:creationId xmlns:p14="http://schemas.microsoft.com/office/powerpoint/2010/main" val="3357367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8C74-5EDD-B853-3A8D-01F596892235}"/>
              </a:ext>
            </a:extLst>
          </p:cNvPr>
          <p:cNvSpPr>
            <a:spLocks noGrp="1"/>
          </p:cNvSpPr>
          <p:nvPr>
            <p:ph type="title"/>
          </p:nvPr>
        </p:nvSpPr>
        <p:spPr/>
        <p:txBody>
          <a:bodyPr/>
          <a:lstStyle/>
          <a:p>
            <a:r>
              <a:rPr lang="nl-BE" dirty="0"/>
              <a:t>Seq2seq: Attention</a:t>
            </a:r>
          </a:p>
        </p:txBody>
      </p:sp>
      <p:sp>
        <p:nvSpPr>
          <p:cNvPr id="3" name="Slide Number Placeholder 2">
            <a:extLst>
              <a:ext uri="{FF2B5EF4-FFF2-40B4-BE49-F238E27FC236}">
                <a16:creationId xmlns:a16="http://schemas.microsoft.com/office/drawing/2014/main" id="{F186281C-DF99-BD87-E84F-41905BBAD8C8}"/>
              </a:ext>
            </a:extLst>
          </p:cNvPr>
          <p:cNvSpPr>
            <a:spLocks noGrp="1"/>
          </p:cNvSpPr>
          <p:nvPr>
            <p:ph type="sldNum" sz="quarter" idx="25"/>
          </p:nvPr>
        </p:nvSpPr>
        <p:spPr/>
        <p:txBody>
          <a:bodyPr/>
          <a:lstStyle/>
          <a:p>
            <a:fld id="{8B70248A-FD0F-534C-919E-E8EB9B0FC062}" type="slidenum">
              <a:rPr lang="en-BE" smtClean="0"/>
              <a:pPr/>
              <a:t>26</a:t>
            </a:fld>
            <a:endParaRPr lang="en-BE"/>
          </a:p>
        </p:txBody>
      </p:sp>
      <p:pic>
        <p:nvPicPr>
          <p:cNvPr id="2058" name="Picture 10">
            <a:extLst>
              <a:ext uri="{FF2B5EF4-FFF2-40B4-BE49-F238E27FC236}">
                <a16:creationId xmlns:a16="http://schemas.microsoft.com/office/drawing/2014/main" id="{2F8DAD1B-4846-8550-574C-BAE0E1AB1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417" y="1420431"/>
            <a:ext cx="8518220" cy="500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426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8DDA-C59A-D33B-C7AE-F6079066DA07}"/>
              </a:ext>
            </a:extLst>
          </p:cNvPr>
          <p:cNvSpPr>
            <a:spLocks noGrp="1"/>
          </p:cNvSpPr>
          <p:nvPr>
            <p:ph type="title"/>
          </p:nvPr>
        </p:nvSpPr>
        <p:spPr/>
        <p:txBody>
          <a:bodyPr/>
          <a:lstStyle/>
          <a:p>
            <a:r>
              <a:rPr lang="nl-BE" dirty="0"/>
              <a:t>Seq2seq: Attention</a:t>
            </a:r>
          </a:p>
        </p:txBody>
      </p:sp>
      <p:sp>
        <p:nvSpPr>
          <p:cNvPr id="3" name="Slide Number Placeholder 2">
            <a:extLst>
              <a:ext uri="{FF2B5EF4-FFF2-40B4-BE49-F238E27FC236}">
                <a16:creationId xmlns:a16="http://schemas.microsoft.com/office/drawing/2014/main" id="{DEDF40AE-7C5C-AF44-2A3C-1981488EAAEF}"/>
              </a:ext>
            </a:extLst>
          </p:cNvPr>
          <p:cNvSpPr>
            <a:spLocks noGrp="1"/>
          </p:cNvSpPr>
          <p:nvPr>
            <p:ph type="sldNum" sz="quarter" idx="25"/>
          </p:nvPr>
        </p:nvSpPr>
        <p:spPr/>
        <p:txBody>
          <a:bodyPr/>
          <a:lstStyle/>
          <a:p>
            <a:fld id="{8B70248A-FD0F-534C-919E-E8EB9B0FC062}" type="slidenum">
              <a:rPr lang="en-BE" smtClean="0"/>
              <a:pPr/>
              <a:t>27</a:t>
            </a:fld>
            <a:endParaRPr lang="en-BE"/>
          </a:p>
        </p:txBody>
      </p:sp>
      <p:sp>
        <p:nvSpPr>
          <p:cNvPr id="4" name="Text Placeholder 3">
            <a:extLst>
              <a:ext uri="{FF2B5EF4-FFF2-40B4-BE49-F238E27FC236}">
                <a16:creationId xmlns:a16="http://schemas.microsoft.com/office/drawing/2014/main" id="{B54D6EA2-2509-2324-6258-138220C9579F}"/>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b="1" dirty="0">
                <a:latin typeface="+mj-lt"/>
              </a:rPr>
              <a:t>Without attention:</a:t>
            </a:r>
            <a:r>
              <a:rPr lang="en-US" sz="2200" dirty="0">
                <a:latin typeface="+mj-lt"/>
              </a:rPr>
              <a:t> the decoder receives only the </a:t>
            </a:r>
            <a:r>
              <a:rPr lang="en-US" sz="2200" b="1" dirty="0">
                <a:latin typeface="+mj-lt"/>
              </a:rPr>
              <a:t>final encoder hidden state</a:t>
            </a:r>
            <a:r>
              <a:rPr lang="en-US" sz="2200" dirty="0">
                <a:latin typeface="+mj-lt"/>
              </a:rPr>
              <a:t> as the context vector</a:t>
            </a:r>
          </a:p>
          <a:p>
            <a:pPr marL="702900" lvl="1" indent="-342900"/>
            <a:r>
              <a:rPr lang="en-US" sz="2200" dirty="0">
                <a:latin typeface="+mj-lt"/>
              </a:rPr>
              <a:t>This compresses all input information into </a:t>
            </a:r>
            <a:r>
              <a:rPr lang="en-US" sz="2200" b="1" dirty="0">
                <a:latin typeface="+mj-lt"/>
              </a:rPr>
              <a:t>one fixed-length context vector </a:t>
            </a:r>
            <a:r>
              <a:rPr lang="en-US" sz="2200" dirty="0">
                <a:latin typeface="+mj-lt"/>
              </a:rPr>
              <a:t>resulting in an information bottleneck</a:t>
            </a:r>
          </a:p>
          <a:p>
            <a:pPr marL="702900" lvl="1" indent="-342900"/>
            <a:endParaRPr lang="en-US" sz="2200" dirty="0">
              <a:latin typeface="+mj-lt"/>
            </a:endParaRPr>
          </a:p>
          <a:p>
            <a:pPr marL="342900" indent="-342900">
              <a:buFont typeface="Arial" panose="020B0604020202020204" pitchFamily="34" charset="0"/>
              <a:buChar char="•"/>
            </a:pPr>
            <a:r>
              <a:rPr lang="en-US" sz="2200" b="1" dirty="0">
                <a:latin typeface="+mj-lt"/>
              </a:rPr>
              <a:t>With attention:</a:t>
            </a:r>
            <a:r>
              <a:rPr lang="en-US" sz="2200" dirty="0">
                <a:latin typeface="+mj-lt"/>
              </a:rPr>
              <a:t> the decoder has access to </a:t>
            </a:r>
            <a:r>
              <a:rPr lang="en-US" sz="2200" b="1" dirty="0">
                <a:latin typeface="+mj-lt"/>
              </a:rPr>
              <a:t>all encoder hidden states</a:t>
            </a:r>
            <a:endParaRPr lang="en-US" sz="2200" dirty="0">
              <a:latin typeface="+mj-lt"/>
            </a:endParaRPr>
          </a:p>
          <a:p>
            <a:pPr marL="702900" lvl="1" indent="-342900"/>
            <a:r>
              <a:rPr lang="en-US" sz="2200" dirty="0">
                <a:latin typeface="+mj-lt"/>
              </a:rPr>
              <a:t>At each timestep, it computes a </a:t>
            </a:r>
            <a:r>
              <a:rPr lang="en-US" sz="2200" b="1" dirty="0">
                <a:latin typeface="+mj-lt"/>
              </a:rPr>
              <a:t>new context vector</a:t>
            </a:r>
            <a:r>
              <a:rPr lang="en-US" sz="2200" dirty="0">
                <a:latin typeface="+mj-lt"/>
              </a:rPr>
              <a:t> focused on the most relevant parts of the input</a:t>
            </a:r>
          </a:p>
          <a:p>
            <a:pPr marL="702900" lvl="1" indent="-342900"/>
            <a:r>
              <a:rPr lang="en-US" sz="2200" dirty="0">
                <a:latin typeface="+mj-lt"/>
              </a:rPr>
              <a:t>This allows dynamic, flexible use of input information and improves performance on long or complex sequences</a:t>
            </a:r>
          </a:p>
          <a:p>
            <a:endParaRPr lang="nl-BE" dirty="0"/>
          </a:p>
        </p:txBody>
      </p:sp>
    </p:spTree>
    <p:extLst>
      <p:ext uri="{BB962C8B-B14F-4D97-AF65-F5344CB8AC3E}">
        <p14:creationId xmlns:p14="http://schemas.microsoft.com/office/powerpoint/2010/main" val="3514029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C6F86-F2C7-7D35-9AE9-4D430983DE3B}"/>
              </a:ext>
            </a:extLst>
          </p:cNvPr>
          <p:cNvSpPr>
            <a:spLocks noGrp="1"/>
          </p:cNvSpPr>
          <p:nvPr>
            <p:ph type="title"/>
          </p:nvPr>
        </p:nvSpPr>
        <p:spPr/>
        <p:txBody>
          <a:bodyPr/>
          <a:lstStyle/>
          <a:p>
            <a:r>
              <a:rPr lang="nl-BE" dirty="0"/>
              <a:t>Seq2seq: Attention </a:t>
            </a:r>
            <a:r>
              <a:rPr lang="nl-BE" dirty="0" err="1"/>
              <a:t>learns</a:t>
            </a:r>
            <a:r>
              <a:rPr lang="nl-BE" dirty="0"/>
              <a:t> </a:t>
            </a:r>
            <a:r>
              <a:rPr lang="nl-BE" dirty="0" err="1"/>
              <a:t>alignment</a:t>
            </a:r>
            <a:r>
              <a:rPr lang="nl-BE" dirty="0"/>
              <a:t> </a:t>
            </a:r>
            <a:r>
              <a:rPr lang="nl-BE" dirty="0" err="1"/>
              <a:t>between</a:t>
            </a:r>
            <a:r>
              <a:rPr lang="nl-BE" dirty="0"/>
              <a:t> </a:t>
            </a:r>
            <a:r>
              <a:rPr lang="nl-BE" dirty="0" err="1"/>
              <a:t>words</a:t>
            </a:r>
            <a:r>
              <a:rPr lang="nl-BE" dirty="0"/>
              <a:t> of different </a:t>
            </a:r>
            <a:r>
              <a:rPr lang="nl-BE" dirty="0" err="1"/>
              <a:t>sequences</a:t>
            </a:r>
            <a:r>
              <a:rPr lang="nl-BE" dirty="0"/>
              <a:t> </a:t>
            </a:r>
          </a:p>
        </p:txBody>
      </p:sp>
      <p:sp>
        <p:nvSpPr>
          <p:cNvPr id="3" name="Slide Number Placeholder 2">
            <a:extLst>
              <a:ext uri="{FF2B5EF4-FFF2-40B4-BE49-F238E27FC236}">
                <a16:creationId xmlns:a16="http://schemas.microsoft.com/office/drawing/2014/main" id="{937152E7-505C-AFC2-3831-EA50194349CC}"/>
              </a:ext>
            </a:extLst>
          </p:cNvPr>
          <p:cNvSpPr>
            <a:spLocks noGrp="1"/>
          </p:cNvSpPr>
          <p:nvPr>
            <p:ph type="sldNum" sz="quarter" idx="25"/>
          </p:nvPr>
        </p:nvSpPr>
        <p:spPr/>
        <p:txBody>
          <a:bodyPr/>
          <a:lstStyle/>
          <a:p>
            <a:fld id="{8B70248A-FD0F-534C-919E-E8EB9B0FC062}" type="slidenum">
              <a:rPr lang="en-BE" smtClean="0"/>
              <a:pPr/>
              <a:t>28</a:t>
            </a:fld>
            <a:endParaRPr lang="en-BE"/>
          </a:p>
        </p:txBody>
      </p:sp>
      <p:pic>
        <p:nvPicPr>
          <p:cNvPr id="9218" name="Picture 2">
            <a:extLst>
              <a:ext uri="{FF2B5EF4-FFF2-40B4-BE49-F238E27FC236}">
                <a16:creationId xmlns:a16="http://schemas.microsoft.com/office/drawing/2014/main" id="{40B84DC7-03BD-57AD-D263-03E917A8A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760" y="1505337"/>
            <a:ext cx="10216208" cy="504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749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F501-2169-CEC4-A647-185AD2A71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816E4-E6D7-CCDE-29AE-B39FD8458323}"/>
              </a:ext>
            </a:extLst>
          </p:cNvPr>
          <p:cNvSpPr>
            <a:spLocks noGrp="1"/>
          </p:cNvSpPr>
          <p:nvPr>
            <p:ph type="title"/>
          </p:nvPr>
        </p:nvSpPr>
        <p:spPr/>
        <p:txBody>
          <a:bodyPr/>
          <a:lstStyle/>
          <a:p>
            <a:r>
              <a:rPr lang="en-US" dirty="0"/>
              <a:t>Seq2seq: Limitations</a:t>
            </a:r>
          </a:p>
        </p:txBody>
      </p:sp>
      <p:sp>
        <p:nvSpPr>
          <p:cNvPr id="3" name="Slide Number Placeholder 2">
            <a:extLst>
              <a:ext uri="{FF2B5EF4-FFF2-40B4-BE49-F238E27FC236}">
                <a16:creationId xmlns:a16="http://schemas.microsoft.com/office/drawing/2014/main" id="{183ADB40-7FCA-E8AD-9E3E-004B34222235}"/>
              </a:ext>
            </a:extLst>
          </p:cNvPr>
          <p:cNvSpPr>
            <a:spLocks noGrp="1"/>
          </p:cNvSpPr>
          <p:nvPr>
            <p:ph type="sldNum" sz="quarter" idx="25"/>
          </p:nvPr>
        </p:nvSpPr>
        <p:spPr/>
        <p:txBody>
          <a:bodyPr/>
          <a:lstStyle/>
          <a:p>
            <a:fld id="{8B70248A-FD0F-534C-919E-E8EB9B0FC062}" type="slidenum">
              <a:rPr lang="en-BE" smtClean="0"/>
              <a:pPr/>
              <a:t>29</a:t>
            </a:fld>
            <a:endParaRPr lang="en-BE"/>
          </a:p>
        </p:txBody>
      </p:sp>
      <p:sp>
        <p:nvSpPr>
          <p:cNvPr id="4" name="Text Placeholder 3">
            <a:extLst>
              <a:ext uri="{FF2B5EF4-FFF2-40B4-BE49-F238E27FC236}">
                <a16:creationId xmlns:a16="http://schemas.microsoft.com/office/drawing/2014/main" id="{0ACF1607-9FE2-7140-5415-898321B3581E}"/>
              </a:ext>
            </a:extLst>
          </p:cNvPr>
          <p:cNvSpPr>
            <a:spLocks noGrp="1"/>
          </p:cNvSpPr>
          <p:nvPr>
            <p:ph type="body" sz="quarter" idx="31"/>
          </p:nvPr>
        </p:nvSpPr>
        <p:spPr>
          <a:xfrm>
            <a:off x="515936" y="1628775"/>
            <a:ext cx="11160127" cy="4716463"/>
          </a:xfrm>
        </p:spPr>
        <p:txBody>
          <a:bodyPr>
            <a:normAutofit/>
          </a:bodyPr>
          <a:lstStyle/>
          <a:p>
            <a:pPr marL="342900" indent="-342900">
              <a:buFont typeface="Arial" panose="020B0604020202020204" pitchFamily="34" charset="0"/>
              <a:buChar char="•"/>
            </a:pPr>
            <a:r>
              <a:rPr lang="en-US" sz="2200" b="1" dirty="0">
                <a:latin typeface="+mj-lt"/>
              </a:rPr>
              <a:t>Sequential processing:</a:t>
            </a:r>
            <a:r>
              <a:rPr lang="en-US" sz="2200" dirty="0">
                <a:latin typeface="+mj-lt"/>
              </a:rPr>
              <a:t> Must read tokens one by one, making training and inference slow and impossible to parallelize</a:t>
            </a:r>
            <a:br>
              <a:rPr lang="nl-BE" sz="2200" dirty="0">
                <a:latin typeface="+mj-lt"/>
              </a:rPr>
            </a:br>
            <a:endParaRPr lang="nl-BE" sz="2200" dirty="0">
              <a:latin typeface="+mj-lt"/>
            </a:endParaRPr>
          </a:p>
          <a:p>
            <a:pPr marL="342900" indent="-342900">
              <a:buFont typeface="Arial" panose="020B0604020202020204" pitchFamily="34" charset="0"/>
              <a:buChar char="•"/>
            </a:pPr>
            <a:r>
              <a:rPr lang="en-US" sz="2200" b="1" dirty="0">
                <a:latin typeface="+mj-lt"/>
              </a:rPr>
              <a:t>Long-distance dependencies:</a:t>
            </a:r>
            <a:r>
              <a:rPr lang="en-US" sz="2200" dirty="0">
                <a:latin typeface="+mj-lt"/>
              </a:rPr>
              <a:t> Even with attention, the encoder’s hidden states weaken over long sequences, limiting the model’s ability to capture long-range relationships</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b="1" dirty="0">
                <a:latin typeface="+mj-lt"/>
              </a:rPr>
              <a:t>Limited context window:</a:t>
            </a:r>
            <a:r>
              <a:rPr lang="en-US" sz="2200" dirty="0">
                <a:latin typeface="+mj-lt"/>
              </a:rPr>
              <a:t> each encoder hidden state represents only a small, local portion of the input so information from earlier parts of long sequences becomes weakened</a:t>
            </a:r>
            <a:br>
              <a:rPr lang="nl-BE" sz="2200" dirty="0">
                <a:latin typeface="+mj-lt"/>
              </a:rPr>
            </a:br>
            <a:endParaRPr lang="nl-BE" sz="2200" dirty="0">
              <a:latin typeface="+mj-lt"/>
            </a:endParaRPr>
          </a:p>
          <a:p>
            <a:pPr marL="342900" indent="-342900">
              <a:buFont typeface="Arial" panose="020B0604020202020204" pitchFamily="34" charset="0"/>
              <a:buChar char="•"/>
            </a:pPr>
            <a:r>
              <a:rPr lang="en-US" sz="2200" b="1" dirty="0">
                <a:latin typeface="+mj-lt"/>
              </a:rPr>
              <a:t>Attention computation:</a:t>
            </a:r>
            <a:r>
              <a:rPr lang="en-US" sz="2200" dirty="0">
                <a:latin typeface="+mj-lt"/>
              </a:rPr>
              <a:t> Requires comparing each decoder step to all encoder states which becomes costly for long sequences</a:t>
            </a:r>
          </a:p>
          <a:p>
            <a:endParaRPr lang="en-US" sz="2200" dirty="0">
              <a:latin typeface="+mj-lt"/>
            </a:endParaRPr>
          </a:p>
        </p:txBody>
      </p:sp>
    </p:spTree>
    <p:extLst>
      <p:ext uri="{BB962C8B-B14F-4D97-AF65-F5344CB8AC3E}">
        <p14:creationId xmlns:p14="http://schemas.microsoft.com/office/powerpoint/2010/main" val="4035221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A7AF-3C16-3FB6-2B52-5579BD35AEE4}"/>
              </a:ext>
            </a:extLst>
          </p:cNvPr>
          <p:cNvSpPr>
            <a:spLocks noGrp="1"/>
          </p:cNvSpPr>
          <p:nvPr>
            <p:ph type="title"/>
          </p:nvPr>
        </p:nvSpPr>
        <p:spPr/>
        <p:txBody>
          <a:bodyPr/>
          <a:lstStyle/>
          <a:p>
            <a:r>
              <a:rPr lang="en-US" dirty="0"/>
              <a:t>Tokenization &amp; Vectorization</a:t>
            </a:r>
            <a:endParaRPr lang="en-US" sz="2800" dirty="0"/>
          </a:p>
        </p:txBody>
      </p:sp>
      <p:sp>
        <p:nvSpPr>
          <p:cNvPr id="3" name="Slide Number Placeholder 2">
            <a:extLst>
              <a:ext uri="{FF2B5EF4-FFF2-40B4-BE49-F238E27FC236}">
                <a16:creationId xmlns:a16="http://schemas.microsoft.com/office/drawing/2014/main" id="{00A6C5E2-6478-0305-D864-37C3AB63D7E1}"/>
              </a:ext>
            </a:extLst>
          </p:cNvPr>
          <p:cNvSpPr>
            <a:spLocks noGrp="1"/>
          </p:cNvSpPr>
          <p:nvPr>
            <p:ph type="sldNum" sz="quarter" idx="25"/>
          </p:nvPr>
        </p:nvSpPr>
        <p:spPr/>
        <p:txBody>
          <a:bodyPr/>
          <a:lstStyle/>
          <a:p>
            <a:fld id="{8B70248A-FD0F-534C-919E-E8EB9B0FC062}" type="slidenum">
              <a:rPr lang="en-BE" smtClean="0"/>
              <a:pPr/>
              <a:t>3</a:t>
            </a:fld>
            <a:endParaRPr lang="en-BE"/>
          </a:p>
        </p:txBody>
      </p:sp>
      <p:pic>
        <p:nvPicPr>
          <p:cNvPr id="5" name="Picture 4" descr="The Evolution of Tokenization in NLP — Byte Pair Encoding in NLP | by  Harshit Tyagi | Towards Data Science">
            <a:extLst>
              <a:ext uri="{FF2B5EF4-FFF2-40B4-BE49-F238E27FC236}">
                <a16:creationId xmlns:a16="http://schemas.microsoft.com/office/drawing/2014/main" id="{B09BFE2D-4E66-9017-B158-D612606B9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40" y="1377950"/>
            <a:ext cx="5031556" cy="522922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1912063-BC9F-A9DA-9ADD-3C1EF61B2BA1}"/>
              </a:ext>
            </a:extLst>
          </p:cNvPr>
          <p:cNvGrpSpPr/>
          <p:nvPr/>
        </p:nvGrpSpPr>
        <p:grpSpPr>
          <a:xfrm>
            <a:off x="6095999" y="3887405"/>
            <a:ext cx="5349074" cy="2719769"/>
            <a:chOff x="5987212" y="2971800"/>
            <a:chExt cx="5941552" cy="3012770"/>
          </a:xfrm>
        </p:grpSpPr>
        <p:pic>
          <p:nvPicPr>
            <p:cNvPr id="10244" name="Picture 4" descr="LLM fine-tuning step: Tokenizing. Tokenization is a crucial phase in… | by  TeeTracker | Medium">
              <a:extLst>
                <a:ext uri="{FF2B5EF4-FFF2-40B4-BE49-F238E27FC236}">
                  <a16:creationId xmlns:a16="http://schemas.microsoft.com/office/drawing/2014/main" id="{F94D60FA-5238-5EBD-79F3-2B0FCA334A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18544" r="-668" b="571"/>
            <a:stretch/>
          </p:blipFill>
          <p:spPr bwMode="auto">
            <a:xfrm>
              <a:off x="5987212" y="2971800"/>
              <a:ext cx="5941552" cy="29440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DB40E31-84A4-206A-01EC-DBDE057F3768}"/>
                </a:ext>
              </a:extLst>
            </p:cNvPr>
            <p:cNvSpPr/>
            <p:nvPr/>
          </p:nvSpPr>
          <p:spPr>
            <a:xfrm>
              <a:off x="6331527" y="5541817"/>
              <a:ext cx="4733870" cy="442753"/>
            </a:xfrm>
            <a:prstGeom prst="rect">
              <a:avLst/>
            </a:prstGeom>
            <a:noFill/>
            <a:ln w="76200">
              <a:solidFill>
                <a:srgbClr val="FA643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pic>
        <p:nvPicPr>
          <p:cNvPr id="10246" name="Picture 6" descr="Stronger, Faster, and Cheaper Log Parsing with LLMs">
            <a:extLst>
              <a:ext uri="{FF2B5EF4-FFF2-40B4-BE49-F238E27FC236}">
                <a16:creationId xmlns:a16="http://schemas.microsoft.com/office/drawing/2014/main" id="{A9A3BAFD-2208-4419-4883-0DA0701BA8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38" t="9939" r="34371" b="10865"/>
          <a:stretch/>
        </p:blipFill>
        <p:spPr bwMode="auto">
          <a:xfrm>
            <a:off x="6405980" y="1377950"/>
            <a:ext cx="4364181" cy="244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3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855BA-EDB8-B399-5B2F-C786407D520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883009-4181-70A7-4BA2-70172B7EAC6C}"/>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538676E-F19D-740A-6A8F-9D86B415533D}"/>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8800" dirty="0">
                <a:solidFill>
                  <a:srgbClr val="FFFFFF"/>
                </a:solidFill>
              </a:rPr>
              <a:t>Transformers</a:t>
            </a:r>
            <a:b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br>
            <a:r>
              <a:rPr lang="en-US" sz="3200" dirty="0">
                <a:solidFill>
                  <a:srgbClr val="FFFFFF"/>
                </a:solidFill>
              </a:rPr>
              <a:t>The power of self-attention</a:t>
            </a:r>
            <a:endPar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2348307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E4EF-C4F4-C939-3E05-E44B81D2B9B3}"/>
              </a:ext>
            </a:extLst>
          </p:cNvPr>
          <p:cNvSpPr>
            <a:spLocks noGrp="1"/>
          </p:cNvSpPr>
          <p:nvPr>
            <p:ph type="title"/>
          </p:nvPr>
        </p:nvSpPr>
        <p:spPr/>
        <p:txBody>
          <a:bodyPr/>
          <a:lstStyle/>
          <a:p>
            <a:r>
              <a:rPr lang="nl-BE" dirty="0" err="1"/>
              <a:t>From</a:t>
            </a:r>
            <a:r>
              <a:rPr lang="nl-BE" dirty="0"/>
              <a:t> Seq2seq </a:t>
            </a:r>
            <a:r>
              <a:rPr lang="nl-BE" dirty="0" err="1"/>
              <a:t>with</a:t>
            </a:r>
            <a:r>
              <a:rPr lang="nl-BE" dirty="0"/>
              <a:t> Attention </a:t>
            </a:r>
            <a:r>
              <a:rPr lang="nl-BE" dirty="0" err="1"/>
              <a:t>to</a:t>
            </a:r>
            <a:r>
              <a:rPr lang="nl-BE" dirty="0"/>
              <a:t> </a:t>
            </a:r>
            <a:r>
              <a:rPr lang="nl-BE" dirty="0" err="1"/>
              <a:t>Transformers</a:t>
            </a:r>
            <a:endParaRPr lang="nl-BE" dirty="0"/>
          </a:p>
        </p:txBody>
      </p:sp>
      <p:sp>
        <p:nvSpPr>
          <p:cNvPr id="3" name="Slide Number Placeholder 2">
            <a:extLst>
              <a:ext uri="{FF2B5EF4-FFF2-40B4-BE49-F238E27FC236}">
                <a16:creationId xmlns:a16="http://schemas.microsoft.com/office/drawing/2014/main" id="{6C3AB43F-BEA3-1D11-4F7E-0DBF3AC1D97B}"/>
              </a:ext>
            </a:extLst>
          </p:cNvPr>
          <p:cNvSpPr>
            <a:spLocks noGrp="1"/>
          </p:cNvSpPr>
          <p:nvPr>
            <p:ph type="sldNum" sz="quarter" idx="25"/>
          </p:nvPr>
        </p:nvSpPr>
        <p:spPr/>
        <p:txBody>
          <a:bodyPr/>
          <a:lstStyle/>
          <a:p>
            <a:fld id="{8B70248A-FD0F-534C-919E-E8EB9B0FC062}" type="slidenum">
              <a:rPr lang="en-BE" smtClean="0"/>
              <a:pPr/>
              <a:t>31</a:t>
            </a:fld>
            <a:endParaRPr lang="en-BE"/>
          </a:p>
        </p:txBody>
      </p:sp>
      <p:sp>
        <p:nvSpPr>
          <p:cNvPr id="4" name="Text Placeholder 3">
            <a:extLst>
              <a:ext uri="{FF2B5EF4-FFF2-40B4-BE49-F238E27FC236}">
                <a16:creationId xmlns:a16="http://schemas.microsoft.com/office/drawing/2014/main" id="{91404CB1-4B22-CA3E-1EEE-85335F77F259}"/>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Seq2seq with attention greatly improved translation and other seq2seq tasks by allowing the decoder to focus on relevant parts of the input</a:t>
            </a:r>
          </a:p>
          <a:p>
            <a:pPr marL="702900" lvl="1" indent="-342900"/>
            <a:r>
              <a:rPr lang="en-US" sz="2200" dirty="0">
                <a:latin typeface="+mj-lt"/>
              </a:rPr>
              <a:t>However, these models still rely on RNNs, which process tokens sequentially, struggle with very long inputs, and cannot be efficiently parallelized</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Attention introduced a powerful idea: </a:t>
            </a:r>
            <a:r>
              <a:rPr lang="en-US" sz="2200" b="1" dirty="0">
                <a:latin typeface="+mj-lt"/>
              </a:rPr>
              <a:t>directly linking any target token to any source token, </a:t>
            </a:r>
            <a:r>
              <a:rPr lang="en-US" sz="2200" dirty="0">
                <a:latin typeface="+mj-lt"/>
              </a:rPr>
              <a:t>which</a:t>
            </a:r>
            <a:r>
              <a:rPr lang="en-US" sz="2200" b="1" dirty="0">
                <a:latin typeface="+mj-lt"/>
              </a:rPr>
              <a:t> </a:t>
            </a:r>
            <a:r>
              <a:rPr lang="en-US" sz="2200" dirty="0">
                <a:latin typeface="+mj-lt"/>
              </a:rPr>
              <a:t>proved far more powerful than the recurrent structure around it</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The transformer architecture takes this insight further by </a:t>
            </a:r>
            <a:r>
              <a:rPr lang="en-US" sz="2200" b="1" dirty="0">
                <a:latin typeface="+mj-lt"/>
              </a:rPr>
              <a:t>removing recurrence entirely</a:t>
            </a:r>
            <a:r>
              <a:rPr lang="en-US" sz="2200" dirty="0">
                <a:latin typeface="+mj-lt"/>
              </a:rPr>
              <a:t> and relying solely on attention mechanisms</a:t>
            </a:r>
          </a:p>
          <a:p>
            <a:pPr marL="702900" lvl="1" indent="-342900"/>
            <a:r>
              <a:rPr lang="en-US" sz="2200" dirty="0">
                <a:latin typeface="+mj-lt"/>
              </a:rPr>
              <a:t>This shift enables </a:t>
            </a:r>
            <a:r>
              <a:rPr lang="en-US" sz="2200" b="1" dirty="0">
                <a:latin typeface="+mj-lt"/>
              </a:rPr>
              <a:t>parallel processing, better long-range modeling, and significantly larger models</a:t>
            </a:r>
            <a:r>
              <a:rPr lang="en-US" sz="2200" dirty="0">
                <a:latin typeface="+mj-lt"/>
              </a:rPr>
              <a:t>, laying the foundation for modern LLMs</a:t>
            </a:r>
          </a:p>
          <a:p>
            <a:endParaRPr lang="nl-BE" dirty="0"/>
          </a:p>
        </p:txBody>
      </p:sp>
    </p:spTree>
    <p:extLst>
      <p:ext uri="{BB962C8B-B14F-4D97-AF65-F5344CB8AC3E}">
        <p14:creationId xmlns:p14="http://schemas.microsoft.com/office/powerpoint/2010/main" val="1313635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hart, radar chart&#10;&#10;Description automatically generated">
            <a:extLst>
              <a:ext uri="{FF2B5EF4-FFF2-40B4-BE49-F238E27FC236}">
                <a16:creationId xmlns:a16="http://schemas.microsoft.com/office/drawing/2014/main" id="{59FF621E-F61F-1E9A-0F36-E0336D7B4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5090" y="119268"/>
            <a:ext cx="5796909" cy="539363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20836A0-C2D3-9161-9C5B-73F96B666746}"/>
              </a:ext>
            </a:extLst>
          </p:cNvPr>
          <p:cNvSpPr>
            <a:spLocks noGrp="1"/>
          </p:cNvSpPr>
          <p:nvPr>
            <p:ph type="sldNum" sz="quarter" idx="25"/>
          </p:nvPr>
        </p:nvSpPr>
        <p:spPr/>
        <p:txBody>
          <a:bodyPr/>
          <a:lstStyle/>
          <a:p>
            <a:fld id="{8B70248A-FD0F-534C-919E-E8EB9B0FC062}" type="slidenum">
              <a:rPr lang="en-BE" smtClean="0"/>
              <a:pPr/>
              <a:t>32</a:t>
            </a:fld>
            <a:endParaRPr lang="en-BE"/>
          </a:p>
        </p:txBody>
      </p:sp>
      <p:sp>
        <p:nvSpPr>
          <p:cNvPr id="4" name="Text Placeholder 3">
            <a:extLst>
              <a:ext uri="{FF2B5EF4-FFF2-40B4-BE49-F238E27FC236}">
                <a16:creationId xmlns:a16="http://schemas.microsoft.com/office/drawing/2014/main" id="{1DC1496A-0CF4-EC41-D267-00130F18EADB}"/>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Self-attention allows </a:t>
            </a:r>
            <a:r>
              <a:rPr lang="en-US" sz="2200" b="1" dirty="0">
                <a:latin typeface="+mj-lt"/>
              </a:rPr>
              <a:t>each token </a:t>
            </a:r>
            <a:r>
              <a:rPr lang="en-US" sz="2200" dirty="0">
                <a:latin typeface="+mj-lt"/>
              </a:rPr>
              <a:t>in a</a:t>
            </a:r>
            <a:br>
              <a:rPr lang="en-US" sz="2200" dirty="0">
                <a:latin typeface="+mj-lt"/>
              </a:rPr>
            </a:br>
            <a:r>
              <a:rPr lang="en-US" sz="2200" dirty="0">
                <a:latin typeface="+mj-lt"/>
              </a:rPr>
              <a:t>sequence to </a:t>
            </a:r>
            <a:r>
              <a:rPr lang="en-US" sz="2200" b="1" dirty="0">
                <a:latin typeface="+mj-lt"/>
              </a:rPr>
              <a:t>look at all other tokens</a:t>
            </a:r>
            <a:br>
              <a:rPr lang="en-US" sz="2200" b="1" dirty="0">
                <a:latin typeface="+mj-lt"/>
              </a:rPr>
            </a:br>
            <a:r>
              <a:rPr lang="en-US" sz="2200" dirty="0">
                <a:latin typeface="+mj-lt"/>
              </a:rPr>
              <a:t>in the </a:t>
            </a:r>
            <a:r>
              <a:rPr lang="en-US" sz="2200" b="1" dirty="0">
                <a:latin typeface="+mj-lt"/>
              </a:rPr>
              <a:t>same sequence </a:t>
            </a:r>
            <a:r>
              <a:rPr lang="en-US" sz="2200" dirty="0">
                <a:latin typeface="+mj-lt"/>
              </a:rPr>
              <a:t>to decide which</a:t>
            </a:r>
            <a:br>
              <a:rPr lang="en-US" sz="2200" dirty="0">
                <a:latin typeface="+mj-lt"/>
              </a:rPr>
            </a:br>
            <a:r>
              <a:rPr lang="en-US" sz="2200" dirty="0">
                <a:latin typeface="+mj-lt"/>
              </a:rPr>
              <a:t>ones are most relevant for understanding</a:t>
            </a:r>
            <a:br>
              <a:rPr lang="en-US" sz="2200" dirty="0">
                <a:latin typeface="+mj-lt"/>
              </a:rPr>
            </a:br>
            <a:r>
              <a:rPr lang="en-US" sz="2200" dirty="0">
                <a:latin typeface="+mj-lt"/>
              </a:rPr>
              <a:t>its meaning</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Instead of passing information step</a:t>
            </a:r>
            <a:br>
              <a:rPr lang="en-US" sz="2200" dirty="0">
                <a:latin typeface="+mj-lt"/>
              </a:rPr>
            </a:br>
            <a:r>
              <a:rPr lang="en-US" sz="2200" dirty="0">
                <a:latin typeface="+mj-lt"/>
              </a:rPr>
              <a:t>by step like in an LSTM, self-attention </a:t>
            </a:r>
            <a:br>
              <a:rPr lang="en-US" sz="2200" dirty="0">
                <a:latin typeface="+mj-lt"/>
              </a:rPr>
            </a:br>
            <a:r>
              <a:rPr lang="en-US" sz="2200" dirty="0">
                <a:latin typeface="+mj-lt"/>
              </a:rPr>
              <a:t>connects every token directly to every</a:t>
            </a:r>
            <a:br>
              <a:rPr lang="en-US" sz="2200" dirty="0">
                <a:latin typeface="+mj-lt"/>
              </a:rPr>
            </a:br>
            <a:r>
              <a:rPr lang="en-US" sz="2200" dirty="0">
                <a:latin typeface="+mj-lt"/>
              </a:rPr>
              <a:t>other token in a single operation</a:t>
            </a:r>
          </a:p>
          <a:p>
            <a:endParaRPr lang="nl-BE" dirty="0"/>
          </a:p>
        </p:txBody>
      </p:sp>
      <p:sp>
        <p:nvSpPr>
          <p:cNvPr id="2" name="Title 1">
            <a:extLst>
              <a:ext uri="{FF2B5EF4-FFF2-40B4-BE49-F238E27FC236}">
                <a16:creationId xmlns:a16="http://schemas.microsoft.com/office/drawing/2014/main" id="{88EB7D12-3796-8A6E-F152-4A4A889D1284}"/>
              </a:ext>
            </a:extLst>
          </p:cNvPr>
          <p:cNvSpPr>
            <a:spLocks noGrp="1"/>
          </p:cNvSpPr>
          <p:nvPr>
            <p:ph type="title"/>
          </p:nvPr>
        </p:nvSpPr>
        <p:spPr/>
        <p:txBody>
          <a:bodyPr/>
          <a:lstStyle/>
          <a:p>
            <a:r>
              <a:rPr lang="nl-BE" dirty="0" err="1"/>
              <a:t>Self</a:t>
            </a:r>
            <a:r>
              <a:rPr lang="nl-BE" dirty="0"/>
              <a:t>-Attention</a:t>
            </a:r>
          </a:p>
        </p:txBody>
      </p:sp>
      <p:pic>
        <p:nvPicPr>
          <p:cNvPr id="6" name="Picture 4" descr="Graphical user interface, text, application&#10;&#10;Description automatically generated">
            <a:extLst>
              <a:ext uri="{FF2B5EF4-FFF2-40B4-BE49-F238E27FC236}">
                <a16:creationId xmlns:a16="http://schemas.microsoft.com/office/drawing/2014/main" id="{06F4787C-F3DA-34FC-C25C-6E412AD32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5089" y="5419577"/>
            <a:ext cx="5796909" cy="101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03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8E7B9-2A15-32D7-146A-5CE6B1431FB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99254F-9BAD-00F6-43E6-BC9E87577C80}"/>
              </a:ext>
            </a:extLst>
          </p:cNvPr>
          <p:cNvSpPr>
            <a:spLocks noGrp="1"/>
          </p:cNvSpPr>
          <p:nvPr>
            <p:ph type="sldNum" sz="quarter" idx="25"/>
          </p:nvPr>
        </p:nvSpPr>
        <p:spPr/>
        <p:txBody>
          <a:bodyPr/>
          <a:lstStyle/>
          <a:p>
            <a:fld id="{8B70248A-FD0F-534C-919E-E8EB9B0FC062}" type="slidenum">
              <a:rPr lang="en-BE" smtClean="0"/>
              <a:pPr/>
              <a:t>33</a:t>
            </a:fld>
            <a:endParaRPr lang="en-BE"/>
          </a:p>
        </p:txBody>
      </p:sp>
      <p:sp>
        <p:nvSpPr>
          <p:cNvPr id="4" name="Text Placeholder 3">
            <a:extLst>
              <a:ext uri="{FF2B5EF4-FFF2-40B4-BE49-F238E27FC236}">
                <a16:creationId xmlns:a16="http://schemas.microsoft.com/office/drawing/2014/main" id="{2DFCD7A7-3C8A-B57E-1675-A574CA9DC275}"/>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Each token asks: </a:t>
            </a:r>
            <a:r>
              <a:rPr lang="en-US" sz="2200" i="1" dirty="0">
                <a:latin typeface="+mj-lt"/>
              </a:rPr>
              <a:t>“Which other words matter to me?”</a:t>
            </a:r>
            <a:br>
              <a:rPr lang="en-US" sz="2200" i="1" dirty="0">
                <a:latin typeface="+mj-lt"/>
              </a:rPr>
            </a:br>
            <a:endParaRPr lang="en-US" sz="2200" i="1" dirty="0">
              <a:latin typeface="+mj-lt"/>
            </a:endParaRPr>
          </a:p>
          <a:p>
            <a:pPr marL="342900" indent="-342900">
              <a:buFont typeface="Arial" panose="020B0604020202020204" pitchFamily="34" charset="0"/>
              <a:buChar char="•"/>
            </a:pPr>
            <a:r>
              <a:rPr lang="en-US" sz="2200" dirty="0">
                <a:latin typeface="+mj-lt"/>
              </a:rPr>
              <a:t>It assigns </a:t>
            </a:r>
            <a:r>
              <a:rPr lang="en-US" sz="2200" b="1" dirty="0">
                <a:latin typeface="+mj-lt"/>
              </a:rPr>
              <a:t>attention weights</a:t>
            </a:r>
            <a:r>
              <a:rPr lang="en-US" sz="2200" dirty="0">
                <a:latin typeface="+mj-lt"/>
              </a:rPr>
              <a:t> (higher for more relevant words)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The token’s new embedding becomes a </a:t>
            </a:r>
            <a:r>
              <a:rPr lang="en-US" sz="2200" b="1" dirty="0">
                <a:latin typeface="+mj-lt"/>
              </a:rPr>
              <a:t>weighted combination</a:t>
            </a:r>
            <a:r>
              <a:rPr lang="en-US" sz="2200" dirty="0">
                <a:latin typeface="+mj-lt"/>
              </a:rPr>
              <a:t> of all the words it attends to</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Each token’s new embedding now encodes both syntactic and semantic relations</a:t>
            </a:r>
          </a:p>
          <a:p>
            <a:pPr marL="342900" indent="-342900">
              <a:buFont typeface="Arial" panose="020B0604020202020204" pitchFamily="34" charset="0"/>
              <a:buChar char="•"/>
            </a:pPr>
            <a:endParaRPr lang="en-US" sz="2200" dirty="0">
              <a:latin typeface="+mj-lt"/>
            </a:endParaRPr>
          </a:p>
          <a:p>
            <a:endParaRPr lang="nl-BE" dirty="0"/>
          </a:p>
        </p:txBody>
      </p:sp>
      <p:sp>
        <p:nvSpPr>
          <p:cNvPr id="2" name="Title 1">
            <a:extLst>
              <a:ext uri="{FF2B5EF4-FFF2-40B4-BE49-F238E27FC236}">
                <a16:creationId xmlns:a16="http://schemas.microsoft.com/office/drawing/2014/main" id="{69DF941C-6D2F-D054-7398-71771DFCD343}"/>
              </a:ext>
            </a:extLst>
          </p:cNvPr>
          <p:cNvSpPr>
            <a:spLocks noGrp="1"/>
          </p:cNvSpPr>
          <p:nvPr>
            <p:ph type="title"/>
          </p:nvPr>
        </p:nvSpPr>
        <p:spPr/>
        <p:txBody>
          <a:bodyPr/>
          <a:lstStyle/>
          <a:p>
            <a:r>
              <a:rPr lang="nl-BE" dirty="0" err="1"/>
              <a:t>Self</a:t>
            </a:r>
            <a:r>
              <a:rPr lang="nl-BE" dirty="0"/>
              <a:t>-Attention</a:t>
            </a:r>
          </a:p>
        </p:txBody>
      </p:sp>
      <p:pic>
        <p:nvPicPr>
          <p:cNvPr id="5" name="Google Shape;680;p82">
            <a:extLst>
              <a:ext uri="{FF2B5EF4-FFF2-40B4-BE49-F238E27FC236}">
                <a16:creationId xmlns:a16="http://schemas.microsoft.com/office/drawing/2014/main" id="{D2470BFD-B609-2D70-EE51-AA4D6733619F}"/>
              </a:ext>
            </a:extLst>
          </p:cNvPr>
          <p:cNvPicPr preferRelativeResize="0"/>
          <p:nvPr/>
        </p:nvPicPr>
        <p:blipFill rotWithShape="1">
          <a:blip r:embed="rId3">
            <a:alphaModFix/>
          </a:blip>
          <a:srcRect/>
          <a:stretch/>
        </p:blipFill>
        <p:spPr>
          <a:xfrm>
            <a:off x="3356192" y="4683058"/>
            <a:ext cx="4486839" cy="1092333"/>
          </a:xfrm>
          <a:prstGeom prst="rect">
            <a:avLst/>
          </a:prstGeom>
          <a:noFill/>
          <a:ln>
            <a:noFill/>
          </a:ln>
        </p:spPr>
      </p:pic>
    </p:spTree>
    <p:extLst>
      <p:ext uri="{BB962C8B-B14F-4D97-AF65-F5344CB8AC3E}">
        <p14:creationId xmlns:p14="http://schemas.microsoft.com/office/powerpoint/2010/main" val="1429391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619E2-89EA-B5CF-0F30-CA10FA76C95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17DA12-4DD8-D00F-7CF6-ACDAC57F4F2F}"/>
              </a:ext>
            </a:extLst>
          </p:cNvPr>
          <p:cNvSpPr>
            <a:spLocks noGrp="1"/>
          </p:cNvSpPr>
          <p:nvPr>
            <p:ph type="sldNum" sz="quarter" idx="25"/>
          </p:nvPr>
        </p:nvSpPr>
        <p:spPr/>
        <p:txBody>
          <a:bodyPr/>
          <a:lstStyle/>
          <a:p>
            <a:fld id="{8B70248A-FD0F-534C-919E-E8EB9B0FC062}" type="slidenum">
              <a:rPr lang="en-BE" smtClean="0"/>
              <a:pPr/>
              <a:t>34</a:t>
            </a:fld>
            <a:endParaRPr lang="en-BE"/>
          </a:p>
        </p:txBody>
      </p:sp>
      <p:sp>
        <p:nvSpPr>
          <p:cNvPr id="4" name="Text Placeholder 3">
            <a:extLst>
              <a:ext uri="{FF2B5EF4-FFF2-40B4-BE49-F238E27FC236}">
                <a16:creationId xmlns:a16="http://schemas.microsoft.com/office/drawing/2014/main" id="{2EAC876E-5636-A88E-E946-B5267BA0CCBA}"/>
              </a:ext>
            </a:extLst>
          </p:cNvPr>
          <p:cNvSpPr>
            <a:spLocks noGrp="1"/>
          </p:cNvSpPr>
          <p:nvPr>
            <p:ph type="body" sz="quarter" idx="31"/>
          </p:nvPr>
        </p:nvSpPr>
        <p:spPr>
          <a:xfrm>
            <a:off x="515937" y="1628775"/>
            <a:ext cx="7154864" cy="4716463"/>
          </a:xfrm>
        </p:spPr>
        <p:txBody>
          <a:bodyPr/>
          <a:lstStyle/>
          <a:p>
            <a:br>
              <a:rPr lang="en-US" dirty="0"/>
            </a:br>
            <a:endParaRPr lang="nl-BE" dirty="0"/>
          </a:p>
        </p:txBody>
      </p:sp>
      <p:sp>
        <p:nvSpPr>
          <p:cNvPr id="2" name="Title 1">
            <a:extLst>
              <a:ext uri="{FF2B5EF4-FFF2-40B4-BE49-F238E27FC236}">
                <a16:creationId xmlns:a16="http://schemas.microsoft.com/office/drawing/2014/main" id="{42A01D52-8D2D-9CB6-F991-1EEC8CAE2342}"/>
              </a:ext>
            </a:extLst>
          </p:cNvPr>
          <p:cNvSpPr>
            <a:spLocks noGrp="1"/>
          </p:cNvSpPr>
          <p:nvPr>
            <p:ph type="title"/>
          </p:nvPr>
        </p:nvSpPr>
        <p:spPr/>
        <p:txBody>
          <a:bodyPr/>
          <a:lstStyle/>
          <a:p>
            <a:r>
              <a:rPr lang="nl-BE" dirty="0"/>
              <a:t>Multi-Head </a:t>
            </a:r>
            <a:r>
              <a:rPr lang="nl-BE" dirty="0" err="1"/>
              <a:t>Self</a:t>
            </a:r>
            <a:r>
              <a:rPr lang="nl-BE" dirty="0"/>
              <a:t>-Attention</a:t>
            </a:r>
          </a:p>
        </p:txBody>
      </p:sp>
      <p:pic>
        <p:nvPicPr>
          <p:cNvPr id="2050" name="Picture 2">
            <a:extLst>
              <a:ext uri="{FF2B5EF4-FFF2-40B4-BE49-F238E27FC236}">
                <a16:creationId xmlns:a16="http://schemas.microsoft.com/office/drawing/2014/main" id="{B5A7C239-97D0-2E74-B19A-EFE29A83E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520142" y="1796129"/>
            <a:ext cx="6435431" cy="326574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0DD18FD1-BCEC-0E5D-60AC-80A72E162BDC}"/>
              </a:ext>
            </a:extLst>
          </p:cNvPr>
          <p:cNvSpPr txBox="1">
            <a:spLocks/>
          </p:cNvSpPr>
          <p:nvPr/>
        </p:nvSpPr>
        <p:spPr>
          <a:xfrm>
            <a:off x="515937" y="1628775"/>
            <a:ext cx="7398704" cy="4716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2200" dirty="0">
                <a:latin typeface="+mj-lt"/>
              </a:rPr>
              <a:t>A single self-attention operation can capture only </a:t>
            </a:r>
            <a:r>
              <a:rPr lang="en-US" sz="2200" b="1" dirty="0">
                <a:latin typeface="+mj-lt"/>
              </a:rPr>
              <a:t>one type of relationship </a:t>
            </a:r>
            <a:r>
              <a:rPr lang="en-US" sz="2200" dirty="0">
                <a:latin typeface="+mj-lt"/>
              </a:rPr>
              <a:t>between words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To learn </a:t>
            </a:r>
            <a:r>
              <a:rPr lang="en-US" sz="2200" b="1" dirty="0">
                <a:latin typeface="+mj-lt"/>
              </a:rPr>
              <a:t>multiple complementary relationships</a:t>
            </a:r>
            <a:r>
              <a:rPr lang="en-US" sz="2200" dirty="0">
                <a:latin typeface="+mj-lt"/>
              </a:rPr>
              <a:t> the model applies self-attention multiple times in parallel</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Each parallel attention operation is called a </a:t>
            </a:r>
            <a:r>
              <a:rPr lang="en-US" sz="2200" b="1" dirty="0">
                <a:latin typeface="+mj-lt"/>
              </a:rPr>
              <a:t>head</a:t>
            </a:r>
            <a:r>
              <a:rPr lang="en-US" sz="2200" dirty="0">
                <a:latin typeface="+mj-lt"/>
              </a:rPr>
              <a:t>, and together they form </a:t>
            </a:r>
            <a:r>
              <a:rPr lang="en-US" sz="2200" b="1" dirty="0">
                <a:latin typeface="+mj-lt"/>
              </a:rPr>
              <a:t>multi-head self-attention</a:t>
            </a:r>
            <a:r>
              <a:rPr lang="en-US" sz="2200" dirty="0">
                <a:latin typeface="+mj-lt"/>
              </a:rPr>
              <a:t>, allowing the model to look at the input from different perspectives at once</a:t>
            </a:r>
          </a:p>
          <a:p>
            <a:endParaRPr lang="en-US" dirty="0"/>
          </a:p>
        </p:txBody>
      </p:sp>
    </p:spTree>
    <p:extLst>
      <p:ext uri="{BB962C8B-B14F-4D97-AF65-F5344CB8AC3E}">
        <p14:creationId xmlns:p14="http://schemas.microsoft.com/office/powerpoint/2010/main" val="799670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C666-FC43-F3CB-4E7C-B1770566192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3A2FD0-E733-277A-455E-4C38C325CAAE}"/>
              </a:ext>
            </a:extLst>
          </p:cNvPr>
          <p:cNvSpPr>
            <a:spLocks noGrp="1"/>
          </p:cNvSpPr>
          <p:nvPr>
            <p:ph type="sldNum" sz="quarter" idx="25"/>
          </p:nvPr>
        </p:nvSpPr>
        <p:spPr/>
        <p:txBody>
          <a:bodyPr/>
          <a:lstStyle/>
          <a:p>
            <a:fld id="{8B70248A-FD0F-534C-919E-E8EB9B0FC062}" type="slidenum">
              <a:rPr lang="en-BE" smtClean="0"/>
              <a:pPr/>
              <a:t>35</a:t>
            </a:fld>
            <a:endParaRPr lang="en-BE"/>
          </a:p>
        </p:txBody>
      </p:sp>
      <p:sp>
        <p:nvSpPr>
          <p:cNvPr id="4" name="Text Placeholder 3">
            <a:extLst>
              <a:ext uri="{FF2B5EF4-FFF2-40B4-BE49-F238E27FC236}">
                <a16:creationId xmlns:a16="http://schemas.microsoft.com/office/drawing/2014/main" id="{8E4A7FB0-80D1-14F5-59BB-CB7340ECEC51}"/>
              </a:ext>
            </a:extLst>
          </p:cNvPr>
          <p:cNvSpPr>
            <a:spLocks noGrp="1"/>
          </p:cNvSpPr>
          <p:nvPr>
            <p:ph type="body" sz="quarter" idx="31"/>
          </p:nvPr>
        </p:nvSpPr>
        <p:spPr>
          <a:xfrm>
            <a:off x="515936" y="1628775"/>
            <a:ext cx="11371264" cy="4716463"/>
          </a:xfrm>
        </p:spPr>
        <p:txBody>
          <a:bodyPr/>
          <a:lstStyle/>
          <a:p>
            <a:pPr marL="342900" indent="-342900">
              <a:buFont typeface="Arial" panose="020B0604020202020204" pitchFamily="34" charset="0"/>
              <a:buChar char="•"/>
            </a:pPr>
            <a:r>
              <a:rPr lang="en-US" sz="2200" dirty="0">
                <a:latin typeface="+mj-lt"/>
              </a:rPr>
              <a:t>Multi-head self-attention is applied across many layers of a transformer, with each head and layer capturing different aspects of language</a:t>
            </a:r>
          </a:p>
          <a:p>
            <a:pPr marL="702900" lvl="1" indent="-342900"/>
            <a:r>
              <a:rPr lang="en-US" sz="2200" b="1" dirty="0">
                <a:latin typeface="+mj-lt"/>
              </a:rPr>
              <a:t>Lower layers: 	</a:t>
            </a:r>
            <a:r>
              <a:rPr lang="en-US" sz="2200" dirty="0">
                <a:latin typeface="+mj-lt"/>
              </a:rPr>
              <a:t>Learn local linguistic features such as basic morphology and</a:t>
            </a:r>
            <a:br>
              <a:rPr lang="en-US" sz="2200" dirty="0">
                <a:latin typeface="+mj-lt"/>
              </a:rPr>
            </a:br>
            <a:r>
              <a:rPr lang="en-US" sz="2200" dirty="0">
                <a:latin typeface="+mj-lt"/>
              </a:rPr>
              <a:t> 			part-of-speech cues</a:t>
            </a:r>
          </a:p>
          <a:p>
            <a:pPr marL="702900" lvl="1" indent="-342900"/>
            <a:r>
              <a:rPr lang="en-US" sz="2200" b="1" dirty="0">
                <a:latin typeface="+mj-lt"/>
              </a:rPr>
              <a:t>Middle layers: 	</a:t>
            </a:r>
            <a:r>
              <a:rPr lang="en-US" sz="2200" dirty="0">
                <a:latin typeface="+mj-lt"/>
              </a:rPr>
              <a:t>Integrate information from multiple heads to capture</a:t>
            </a:r>
            <a:br>
              <a:rPr lang="en-US" sz="2200" dirty="0">
                <a:latin typeface="+mj-lt"/>
              </a:rPr>
            </a:br>
            <a:r>
              <a:rPr lang="en-US" sz="2200" dirty="0">
                <a:latin typeface="+mj-lt"/>
              </a:rPr>
              <a:t>			syntactic structures, phrase boundaries, and short-range</a:t>
            </a:r>
            <a:br>
              <a:rPr lang="en-US" sz="2200" dirty="0">
                <a:latin typeface="+mj-lt"/>
              </a:rPr>
            </a:br>
            <a:r>
              <a:rPr lang="en-US" sz="2200" dirty="0">
                <a:latin typeface="+mj-lt"/>
              </a:rPr>
              <a:t>			dependencies</a:t>
            </a:r>
          </a:p>
          <a:p>
            <a:pPr marL="702900" lvl="1" indent="-342900"/>
            <a:r>
              <a:rPr lang="en-US" sz="2200" b="1" dirty="0">
                <a:latin typeface="+mj-lt"/>
              </a:rPr>
              <a:t>Higher layers:	</a:t>
            </a:r>
            <a:r>
              <a:rPr lang="en-US" sz="2200" dirty="0">
                <a:latin typeface="+mj-lt"/>
              </a:rPr>
              <a:t>Learn global, abstract features, including context-dependent</a:t>
            </a:r>
            <a:br>
              <a:rPr lang="en-US" sz="2200" dirty="0">
                <a:latin typeface="+mj-lt"/>
              </a:rPr>
            </a:br>
            <a:r>
              <a:rPr lang="en-US" sz="2200" dirty="0">
                <a:latin typeface="+mj-lt"/>
              </a:rPr>
              <a:t> 			word meaning, long-range relationships, and semantic or</a:t>
            </a:r>
            <a:br>
              <a:rPr lang="en-US" sz="2200" dirty="0">
                <a:latin typeface="+mj-lt"/>
              </a:rPr>
            </a:br>
            <a:r>
              <a:rPr lang="en-US" sz="2200" dirty="0">
                <a:latin typeface="+mj-lt"/>
              </a:rPr>
              <a:t>			conceptual patterns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This layered, multi-head architecture allows to build a </a:t>
            </a:r>
            <a:r>
              <a:rPr lang="en-US" sz="2200" b="1" dirty="0">
                <a:latin typeface="+mj-lt"/>
              </a:rPr>
              <a:t>hierarchical understanding of language</a:t>
            </a:r>
            <a:endParaRPr lang="nl-BE" dirty="0"/>
          </a:p>
        </p:txBody>
      </p:sp>
      <p:sp>
        <p:nvSpPr>
          <p:cNvPr id="2" name="Title 1">
            <a:extLst>
              <a:ext uri="{FF2B5EF4-FFF2-40B4-BE49-F238E27FC236}">
                <a16:creationId xmlns:a16="http://schemas.microsoft.com/office/drawing/2014/main" id="{02D28D75-6728-BCD1-ECEC-05CA189A509C}"/>
              </a:ext>
            </a:extLst>
          </p:cNvPr>
          <p:cNvSpPr>
            <a:spLocks noGrp="1"/>
          </p:cNvSpPr>
          <p:nvPr>
            <p:ph type="title"/>
          </p:nvPr>
        </p:nvSpPr>
        <p:spPr/>
        <p:txBody>
          <a:bodyPr/>
          <a:lstStyle/>
          <a:p>
            <a:r>
              <a:rPr lang="nl-BE" dirty="0"/>
              <a:t>Multi-Head </a:t>
            </a:r>
            <a:r>
              <a:rPr lang="nl-BE" dirty="0" err="1"/>
              <a:t>Self</a:t>
            </a:r>
            <a:r>
              <a:rPr lang="nl-BE" dirty="0"/>
              <a:t>-Attention</a:t>
            </a:r>
          </a:p>
        </p:txBody>
      </p:sp>
    </p:spTree>
    <p:extLst>
      <p:ext uri="{BB962C8B-B14F-4D97-AF65-F5344CB8AC3E}">
        <p14:creationId xmlns:p14="http://schemas.microsoft.com/office/powerpoint/2010/main" val="3922592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444;p54" descr="Diagram&#10;&#10;Description automatically generated">
            <a:extLst>
              <a:ext uri="{FF2B5EF4-FFF2-40B4-BE49-F238E27FC236}">
                <a16:creationId xmlns:a16="http://schemas.microsoft.com/office/drawing/2014/main" id="{382F652B-9781-6389-A951-0073F5D651A8}"/>
              </a:ext>
            </a:extLst>
          </p:cNvPr>
          <p:cNvPicPr preferRelativeResize="0"/>
          <p:nvPr/>
        </p:nvPicPr>
        <p:blipFill rotWithShape="1">
          <a:blip r:embed="rId3">
            <a:alphaModFix/>
          </a:blip>
          <a:srcRect/>
          <a:stretch/>
        </p:blipFill>
        <p:spPr>
          <a:xfrm>
            <a:off x="5888410" y="1120408"/>
            <a:ext cx="4693582" cy="5348267"/>
          </a:xfrm>
          <a:prstGeom prst="rect">
            <a:avLst/>
          </a:prstGeom>
          <a:noFill/>
          <a:ln>
            <a:noFill/>
          </a:ln>
        </p:spPr>
      </p:pic>
      <p:sp>
        <p:nvSpPr>
          <p:cNvPr id="2" name="Title 1">
            <a:extLst>
              <a:ext uri="{FF2B5EF4-FFF2-40B4-BE49-F238E27FC236}">
                <a16:creationId xmlns:a16="http://schemas.microsoft.com/office/drawing/2014/main" id="{EDEDD497-8A7C-BEB7-77DD-EDBF18CFC16F}"/>
              </a:ext>
            </a:extLst>
          </p:cNvPr>
          <p:cNvSpPr>
            <a:spLocks noGrp="1"/>
          </p:cNvSpPr>
          <p:nvPr>
            <p:ph type="title"/>
          </p:nvPr>
        </p:nvSpPr>
        <p:spPr/>
        <p:txBody>
          <a:bodyPr/>
          <a:lstStyle/>
          <a:p>
            <a:r>
              <a:rPr lang="en-US" dirty="0"/>
              <a:t>Transformer Architecture</a:t>
            </a:r>
            <a:br>
              <a:rPr lang="en-US" dirty="0"/>
            </a:br>
            <a:r>
              <a:rPr lang="en-US" sz="2400" dirty="0"/>
              <a:t>Encoder-Decoder model, multiple layers</a:t>
            </a:r>
            <a:endParaRPr lang="en-US" dirty="0"/>
          </a:p>
        </p:txBody>
      </p:sp>
      <p:sp>
        <p:nvSpPr>
          <p:cNvPr id="3" name="Slide Number Placeholder 2">
            <a:extLst>
              <a:ext uri="{FF2B5EF4-FFF2-40B4-BE49-F238E27FC236}">
                <a16:creationId xmlns:a16="http://schemas.microsoft.com/office/drawing/2014/main" id="{17DAD0AE-CC25-53AB-1308-8A3E273A5214}"/>
              </a:ext>
            </a:extLst>
          </p:cNvPr>
          <p:cNvSpPr>
            <a:spLocks noGrp="1"/>
          </p:cNvSpPr>
          <p:nvPr>
            <p:ph type="sldNum" sz="quarter" idx="25"/>
          </p:nvPr>
        </p:nvSpPr>
        <p:spPr/>
        <p:txBody>
          <a:bodyPr/>
          <a:lstStyle/>
          <a:p>
            <a:fld id="{8B70248A-FD0F-534C-919E-E8EB9B0FC062}" type="slidenum">
              <a:rPr lang="en-BE" smtClean="0"/>
              <a:pPr/>
              <a:t>36</a:t>
            </a:fld>
            <a:endParaRPr lang="en-BE"/>
          </a:p>
        </p:txBody>
      </p:sp>
      <p:pic>
        <p:nvPicPr>
          <p:cNvPr id="17" name="Picture 16">
            <a:extLst>
              <a:ext uri="{FF2B5EF4-FFF2-40B4-BE49-F238E27FC236}">
                <a16:creationId xmlns:a16="http://schemas.microsoft.com/office/drawing/2014/main" id="{0E8AF6A3-9047-5E3D-D8D4-B35A4BFFC622}"/>
              </a:ext>
            </a:extLst>
          </p:cNvPr>
          <p:cNvPicPr>
            <a:picLocks noChangeAspect="1"/>
          </p:cNvPicPr>
          <p:nvPr/>
        </p:nvPicPr>
        <p:blipFill>
          <a:blip r:embed="rId4"/>
          <a:stretch>
            <a:fillRect/>
          </a:stretch>
        </p:blipFill>
        <p:spPr>
          <a:xfrm>
            <a:off x="0" y="4962260"/>
            <a:ext cx="2095792" cy="1895740"/>
          </a:xfrm>
          <a:prstGeom prst="rect">
            <a:avLst/>
          </a:prstGeom>
        </p:spPr>
      </p:pic>
      <p:sp>
        <p:nvSpPr>
          <p:cNvPr id="18" name="Text Placeholder 3">
            <a:extLst>
              <a:ext uri="{FF2B5EF4-FFF2-40B4-BE49-F238E27FC236}">
                <a16:creationId xmlns:a16="http://schemas.microsoft.com/office/drawing/2014/main" id="{ABF7C13B-8FD8-6EC9-43D5-33F5862A2405}"/>
              </a:ext>
            </a:extLst>
          </p:cNvPr>
          <p:cNvSpPr>
            <a:spLocks noGrp="1"/>
          </p:cNvSpPr>
          <p:nvPr>
            <p:ph type="body" sz="quarter" idx="31"/>
          </p:nvPr>
        </p:nvSpPr>
        <p:spPr>
          <a:xfrm>
            <a:off x="600997" y="2032812"/>
            <a:ext cx="7213934" cy="954937"/>
          </a:xfrm>
        </p:spPr>
        <p:txBody>
          <a:bodyPr>
            <a:normAutofit fontScale="92500" lnSpcReduction="10000"/>
          </a:bodyPr>
          <a:lstStyle/>
          <a:p>
            <a:r>
              <a:rPr lang="en-US" dirty="0">
                <a:latin typeface="+mj-lt"/>
              </a:rPr>
              <a:t>A Transformer is an </a:t>
            </a:r>
            <a:r>
              <a:rPr lang="en-US" b="1" dirty="0">
                <a:latin typeface="+mj-lt"/>
              </a:rPr>
              <a:t>encoder–decoder architecture</a:t>
            </a:r>
            <a:br>
              <a:rPr lang="en-US" dirty="0">
                <a:latin typeface="+mj-lt"/>
              </a:rPr>
            </a:br>
            <a:r>
              <a:rPr lang="en-US" dirty="0">
                <a:latin typeface="+mj-lt"/>
              </a:rPr>
              <a:t>built from </a:t>
            </a:r>
            <a:r>
              <a:rPr lang="en-US" b="1" dirty="0">
                <a:latin typeface="+mj-lt"/>
              </a:rPr>
              <a:t>multi-head attention layers </a:t>
            </a:r>
            <a:r>
              <a:rPr lang="en-US" dirty="0">
                <a:latin typeface="+mj-lt"/>
              </a:rPr>
              <a:t>and </a:t>
            </a:r>
            <a:r>
              <a:rPr lang="en-US" b="1" dirty="0">
                <a:latin typeface="+mj-lt"/>
              </a:rPr>
              <a:t>feedforward layers</a:t>
            </a:r>
            <a:endParaRPr lang="nl-BE" b="1" dirty="0">
              <a:latin typeface="+mj-lt"/>
            </a:endParaRPr>
          </a:p>
        </p:txBody>
      </p:sp>
    </p:spTree>
    <p:extLst>
      <p:ext uri="{BB962C8B-B14F-4D97-AF65-F5344CB8AC3E}">
        <p14:creationId xmlns:p14="http://schemas.microsoft.com/office/powerpoint/2010/main" val="3920517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06200-8A7B-55B1-E865-3E3139758A3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7207C88-9118-8B1D-2ED2-672FEE677F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69"/>
          <a:stretch/>
        </p:blipFill>
        <p:spPr bwMode="auto">
          <a:xfrm>
            <a:off x="7200258" y="3479934"/>
            <a:ext cx="4951237" cy="33780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8FA0BC-F86C-4159-9AA5-5CD93C292AEC}"/>
              </a:ext>
            </a:extLst>
          </p:cNvPr>
          <p:cNvSpPr>
            <a:spLocks noGrp="1"/>
          </p:cNvSpPr>
          <p:nvPr>
            <p:ph type="title"/>
          </p:nvPr>
        </p:nvSpPr>
        <p:spPr/>
        <p:txBody>
          <a:bodyPr/>
          <a:lstStyle/>
          <a:p>
            <a:r>
              <a:rPr lang="en-US" dirty="0"/>
              <a:t>Transformer Architecture</a:t>
            </a:r>
            <a:br>
              <a:rPr lang="en-US" dirty="0"/>
            </a:br>
            <a:r>
              <a:rPr lang="en-US" sz="2400" dirty="0"/>
              <a:t>Encoder-Decoder model, multiple layers</a:t>
            </a:r>
            <a:endParaRPr lang="en-US" dirty="0"/>
          </a:p>
        </p:txBody>
      </p:sp>
      <p:sp>
        <p:nvSpPr>
          <p:cNvPr id="3" name="Slide Number Placeholder 2">
            <a:extLst>
              <a:ext uri="{FF2B5EF4-FFF2-40B4-BE49-F238E27FC236}">
                <a16:creationId xmlns:a16="http://schemas.microsoft.com/office/drawing/2014/main" id="{9B00D07E-170B-80A7-A349-F532B0D18AC6}"/>
              </a:ext>
            </a:extLst>
          </p:cNvPr>
          <p:cNvSpPr>
            <a:spLocks noGrp="1"/>
          </p:cNvSpPr>
          <p:nvPr>
            <p:ph type="sldNum" sz="quarter" idx="25"/>
          </p:nvPr>
        </p:nvSpPr>
        <p:spPr/>
        <p:txBody>
          <a:bodyPr/>
          <a:lstStyle/>
          <a:p>
            <a:fld id="{8B70248A-FD0F-534C-919E-E8EB9B0FC062}" type="slidenum">
              <a:rPr lang="en-BE" smtClean="0"/>
              <a:pPr/>
              <a:t>37</a:t>
            </a:fld>
            <a:endParaRPr lang="en-BE"/>
          </a:p>
        </p:txBody>
      </p:sp>
      <p:pic>
        <p:nvPicPr>
          <p:cNvPr id="5" name="Picture 2">
            <a:extLst>
              <a:ext uri="{FF2B5EF4-FFF2-40B4-BE49-F238E27FC236}">
                <a16:creationId xmlns:a16="http://schemas.microsoft.com/office/drawing/2014/main" id="{94E3A100-64EF-7A0B-075A-9899AC63B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68" y="1524307"/>
            <a:ext cx="5367337" cy="1400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0E67354-4E89-09D6-4297-5A70618E72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17" t="3201"/>
          <a:stretch/>
        </p:blipFill>
        <p:spPr bwMode="auto">
          <a:xfrm>
            <a:off x="3948774" y="2765778"/>
            <a:ext cx="3372997" cy="2185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664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54" descr="Diagram&#10;&#10;Description automatically generated"/>
          <p:cNvPicPr preferRelativeResize="0"/>
          <p:nvPr/>
        </p:nvPicPr>
        <p:blipFill rotWithShape="1">
          <a:blip r:embed="rId3">
            <a:alphaModFix/>
          </a:blip>
          <a:srcRect/>
          <a:stretch/>
        </p:blipFill>
        <p:spPr>
          <a:xfrm>
            <a:off x="6760280" y="450072"/>
            <a:ext cx="4693582" cy="5348267"/>
          </a:xfrm>
          <a:prstGeom prst="rect">
            <a:avLst/>
          </a:prstGeom>
          <a:noFill/>
          <a:ln>
            <a:noFill/>
          </a:ln>
        </p:spPr>
      </p:pic>
      <p:sp>
        <p:nvSpPr>
          <p:cNvPr id="445" name="Google Shape;445;p54"/>
          <p:cNvSpPr txBox="1">
            <a:spLocks noGrp="1"/>
          </p:cNvSpPr>
          <p:nvPr>
            <p:ph type="body" idx="1"/>
          </p:nvPr>
        </p:nvSpPr>
        <p:spPr>
          <a:xfrm>
            <a:off x="751600" y="1056932"/>
            <a:ext cx="6315900" cy="4887059"/>
          </a:xfrm>
          <a:prstGeom prst="rect">
            <a:avLst/>
          </a:prstGeom>
          <a:noFill/>
          <a:ln>
            <a:noFill/>
          </a:ln>
        </p:spPr>
        <p:txBody>
          <a:bodyPr spcFirstLastPara="1" wrap="square" lIns="91425" tIns="45700" rIns="91425" bIns="45700" anchor="ctr" anchorCtr="0">
            <a:noAutofit/>
          </a:bodyPr>
          <a:lstStyle/>
          <a:p>
            <a:pPr marL="342900" lvl="0" indent="-342900">
              <a:lnSpc>
                <a:spcPct val="100000"/>
              </a:lnSpc>
              <a:buClr>
                <a:schemeClr val="dk1"/>
              </a:buClr>
              <a:buSzPts val="1900"/>
              <a:buFont typeface="Arial" panose="020B0604020202020204" pitchFamily="34" charset="0"/>
              <a:buChar char="•"/>
            </a:pPr>
            <a:r>
              <a:rPr lang="en-US" sz="2000" dirty="0">
                <a:latin typeface="+mj-lt"/>
              </a:rPr>
              <a:t>The </a:t>
            </a:r>
            <a:r>
              <a:rPr lang="en-US" sz="2000" b="1" dirty="0">
                <a:latin typeface="+mj-lt"/>
              </a:rPr>
              <a:t>inputs</a:t>
            </a:r>
            <a:r>
              <a:rPr lang="en-US" sz="2000" dirty="0">
                <a:latin typeface="+mj-lt"/>
              </a:rPr>
              <a:t> are the embeddings of the tokens in the source sequence</a:t>
            </a:r>
            <a:br>
              <a:rPr lang="en-US" sz="2000" dirty="0">
                <a:latin typeface="+mj-lt"/>
              </a:rPr>
            </a:br>
            <a:endParaRPr lang="en-US" sz="2000" dirty="0">
              <a:latin typeface="+mj-lt"/>
            </a:endParaRPr>
          </a:p>
          <a:p>
            <a:pPr marL="342900" lvl="0" indent="-342900">
              <a:lnSpc>
                <a:spcPct val="100000"/>
              </a:lnSpc>
              <a:buClr>
                <a:schemeClr val="dk1"/>
              </a:buClr>
              <a:buSzPts val="1900"/>
              <a:buFont typeface="Arial" panose="020B0604020202020204" pitchFamily="34" charset="0"/>
              <a:buChar char="•"/>
            </a:pPr>
            <a:r>
              <a:rPr lang="en-US" sz="2000" dirty="0">
                <a:latin typeface="+mj-lt"/>
              </a:rPr>
              <a:t>The </a:t>
            </a:r>
            <a:r>
              <a:rPr lang="en-US" sz="2000" b="1" dirty="0">
                <a:latin typeface="+mj-lt"/>
              </a:rPr>
              <a:t>outputs</a:t>
            </a:r>
            <a:r>
              <a:rPr lang="en-US" sz="2000" dirty="0">
                <a:latin typeface="+mj-lt"/>
              </a:rPr>
              <a:t> are the embeddings of the generated tokens in the target sequence, obtained by sampling from the output probability distribution at each decoding step</a:t>
            </a:r>
            <a:br>
              <a:rPr lang="en-US" sz="2000" dirty="0">
                <a:latin typeface="+mj-lt"/>
              </a:rPr>
            </a:br>
            <a:endParaRPr sz="2000" dirty="0">
              <a:solidFill>
                <a:srgbClr val="222222"/>
              </a:solidFill>
              <a:latin typeface="+mj-lt"/>
            </a:endParaRPr>
          </a:p>
          <a:p>
            <a:pPr marL="342900" lvl="0" indent="-342900" algn="l" rtl="0">
              <a:lnSpc>
                <a:spcPct val="100000"/>
              </a:lnSpc>
              <a:spcBef>
                <a:spcPts val="0"/>
              </a:spcBef>
              <a:spcAft>
                <a:spcPts val="0"/>
              </a:spcAft>
              <a:buClr>
                <a:schemeClr val="dk1"/>
              </a:buClr>
              <a:buSzPts val="1900"/>
              <a:buFont typeface="Arial" panose="020B0604020202020204" pitchFamily="34" charset="0"/>
              <a:buChar char="•"/>
            </a:pPr>
            <a:r>
              <a:rPr lang="en-GB" sz="2000" dirty="0">
                <a:solidFill>
                  <a:srgbClr val="222222"/>
                </a:solidFill>
                <a:latin typeface="+mj-lt"/>
              </a:rPr>
              <a:t>To keep information about the sequence order, this information is added to the token embeddings through </a:t>
            </a:r>
            <a:r>
              <a:rPr lang="en-GB" sz="2000" b="1" dirty="0">
                <a:solidFill>
                  <a:srgbClr val="222222"/>
                </a:solidFill>
                <a:latin typeface="+mj-lt"/>
              </a:rPr>
              <a:t>positional encoding</a:t>
            </a:r>
            <a:endParaRPr sz="2000" b="1" dirty="0">
              <a:solidFill>
                <a:srgbClr val="222222"/>
              </a:solidFill>
              <a:latin typeface="+mj-lt"/>
            </a:endParaRPr>
          </a:p>
        </p:txBody>
      </p:sp>
      <p:sp>
        <p:nvSpPr>
          <p:cNvPr id="447" name="Google Shape;447;p54"/>
          <p:cNvSpPr/>
          <p:nvPr/>
        </p:nvSpPr>
        <p:spPr>
          <a:xfrm>
            <a:off x="9261700" y="4287150"/>
            <a:ext cx="1727100" cy="14073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8" name="Google Shape;448;p54"/>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38</a:t>
            </a:fld>
            <a:endParaRPr/>
          </a:p>
        </p:txBody>
      </p:sp>
      <p:sp>
        <p:nvSpPr>
          <p:cNvPr id="449" name="Google Shape;449;p54"/>
          <p:cNvSpPr/>
          <p:nvPr/>
        </p:nvSpPr>
        <p:spPr>
          <a:xfrm>
            <a:off x="9156700" y="512775"/>
            <a:ext cx="1237200" cy="4581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0" name="Google Shape;450;p54"/>
          <p:cNvSpPr/>
          <p:nvPr/>
        </p:nvSpPr>
        <p:spPr>
          <a:xfrm>
            <a:off x="7301050" y="4287150"/>
            <a:ext cx="1727100" cy="14073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0194CC4D-3E2C-163A-A8B6-6E556DEADE5F}"/>
              </a:ext>
            </a:extLst>
          </p:cNvPr>
          <p:cNvSpPr>
            <a:spLocks noGrp="1"/>
          </p:cNvSpPr>
          <p:nvPr>
            <p:ph type="title"/>
          </p:nvPr>
        </p:nvSpPr>
        <p:spPr>
          <a:xfrm>
            <a:off x="515937" y="304419"/>
            <a:ext cx="11160125" cy="1116012"/>
          </a:xfrm>
        </p:spPr>
        <p:txBody>
          <a:bodyPr/>
          <a:lstStyle/>
          <a:p>
            <a:r>
              <a:rPr lang="en-US" dirty="0"/>
              <a:t>Transformer Architecture</a:t>
            </a:r>
            <a:br>
              <a:rPr lang="en-US" dirty="0"/>
            </a:br>
            <a:r>
              <a:rPr lang="en-US" sz="2400" dirty="0"/>
              <a:t>Input and output embeddings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55" descr="Diagram&#10;&#10;Description automatically generated"/>
          <p:cNvPicPr preferRelativeResize="0"/>
          <p:nvPr/>
        </p:nvPicPr>
        <p:blipFill rotWithShape="1">
          <a:blip r:embed="rId3">
            <a:alphaModFix/>
          </a:blip>
          <a:srcRect/>
          <a:stretch/>
        </p:blipFill>
        <p:spPr>
          <a:xfrm>
            <a:off x="6760280" y="450072"/>
            <a:ext cx="4693582" cy="5348267"/>
          </a:xfrm>
          <a:prstGeom prst="rect">
            <a:avLst/>
          </a:prstGeom>
          <a:noFill/>
          <a:ln>
            <a:noFill/>
          </a:ln>
        </p:spPr>
      </p:pic>
      <p:sp>
        <p:nvSpPr>
          <p:cNvPr id="456" name="Google Shape;456;p55"/>
          <p:cNvSpPr txBox="1">
            <a:spLocks noGrp="1"/>
          </p:cNvSpPr>
          <p:nvPr>
            <p:ph type="body" idx="1"/>
          </p:nvPr>
        </p:nvSpPr>
        <p:spPr>
          <a:xfrm>
            <a:off x="751600" y="1056933"/>
            <a:ext cx="6315900" cy="4227600"/>
          </a:xfrm>
          <a:prstGeom prst="rect">
            <a:avLst/>
          </a:prstGeom>
          <a:noFill/>
          <a:ln>
            <a:noFill/>
          </a:ln>
        </p:spPr>
        <p:txBody>
          <a:bodyPr spcFirstLastPara="1" wrap="square" lIns="91425" tIns="45700" rIns="91425" bIns="45700" anchor="ctr" anchorCtr="0">
            <a:noAutofit/>
          </a:bodyPr>
          <a:lstStyle/>
          <a:p>
            <a:pPr marL="342900" lvl="0" indent="-342900" algn="l" rtl="0">
              <a:spcBef>
                <a:spcPts val="0"/>
              </a:spcBef>
              <a:spcAft>
                <a:spcPts val="0"/>
              </a:spcAft>
              <a:buFont typeface="Arial" panose="020B0604020202020204" pitchFamily="34" charset="0"/>
              <a:buChar char="•"/>
            </a:pPr>
            <a:r>
              <a:rPr lang="en-GB" sz="2000" dirty="0">
                <a:solidFill>
                  <a:srgbClr val="222222"/>
                </a:solidFill>
                <a:latin typeface="+mj-lt"/>
              </a:rPr>
              <a:t>The </a:t>
            </a:r>
            <a:r>
              <a:rPr lang="en-GB" sz="2000" b="1" dirty="0">
                <a:solidFill>
                  <a:srgbClr val="222222"/>
                </a:solidFill>
                <a:latin typeface="+mj-lt"/>
              </a:rPr>
              <a:t>encoder </a:t>
            </a:r>
            <a:r>
              <a:rPr lang="en-GB" sz="2000" dirty="0">
                <a:solidFill>
                  <a:srgbClr val="222222"/>
                </a:solidFill>
                <a:latin typeface="+mj-lt"/>
              </a:rPr>
              <a:t>consists of multiple encoder blocks. Each block consists of </a:t>
            </a:r>
            <a:r>
              <a:rPr lang="en-GB" sz="2000" b="1" dirty="0">
                <a:solidFill>
                  <a:srgbClr val="222222"/>
                </a:solidFill>
                <a:latin typeface="+mj-lt"/>
              </a:rPr>
              <a:t>multi-head self-attention layers</a:t>
            </a:r>
            <a:r>
              <a:rPr lang="en-GB" sz="2000" dirty="0">
                <a:solidFill>
                  <a:srgbClr val="222222"/>
                </a:solidFill>
                <a:latin typeface="+mj-lt"/>
              </a:rPr>
              <a:t> followed by add and norm layer, and </a:t>
            </a:r>
            <a:r>
              <a:rPr lang="en-GB" sz="2000" b="1" dirty="0">
                <a:solidFill>
                  <a:srgbClr val="222222"/>
                </a:solidFill>
                <a:latin typeface="+mj-lt"/>
              </a:rPr>
              <a:t>feed forward layers </a:t>
            </a:r>
            <a:r>
              <a:rPr lang="en-GB" sz="2000" dirty="0">
                <a:solidFill>
                  <a:srgbClr val="222222"/>
                </a:solidFill>
                <a:latin typeface="+mj-lt"/>
              </a:rPr>
              <a:t>followed by add and norm layer</a:t>
            </a:r>
            <a:endParaRPr sz="2000" dirty="0">
              <a:solidFill>
                <a:srgbClr val="222222"/>
              </a:solidFill>
              <a:latin typeface="+mj-lt"/>
            </a:endParaRPr>
          </a:p>
          <a:p>
            <a:pPr marL="342900" lvl="0" indent="-342900" algn="l" rtl="0">
              <a:spcBef>
                <a:spcPts val="0"/>
              </a:spcBef>
              <a:spcAft>
                <a:spcPts val="0"/>
              </a:spcAft>
              <a:buFont typeface="Arial" panose="020B0604020202020204" pitchFamily="34" charset="0"/>
              <a:buChar char="•"/>
            </a:pPr>
            <a:endParaRPr sz="2000" dirty="0">
              <a:solidFill>
                <a:srgbClr val="222222"/>
              </a:solidFill>
              <a:latin typeface="+mj-lt"/>
            </a:endParaRPr>
          </a:p>
          <a:p>
            <a:pPr marL="342900" lvl="0" indent="-342900" algn="l" rtl="0">
              <a:spcBef>
                <a:spcPts val="0"/>
              </a:spcBef>
              <a:spcAft>
                <a:spcPts val="0"/>
              </a:spcAft>
              <a:buFont typeface="Arial" panose="020B0604020202020204" pitchFamily="34" charset="0"/>
              <a:buChar char="•"/>
            </a:pPr>
            <a:r>
              <a:rPr lang="en-GB" sz="2000" dirty="0">
                <a:solidFill>
                  <a:srgbClr val="222222"/>
                </a:solidFill>
                <a:latin typeface="+mj-lt"/>
              </a:rPr>
              <a:t>The encoder takes the input sequence and outputs </a:t>
            </a:r>
            <a:r>
              <a:rPr lang="en-GB" sz="2000" b="1" dirty="0">
                <a:solidFill>
                  <a:srgbClr val="222222"/>
                </a:solidFill>
                <a:latin typeface="+mj-lt"/>
              </a:rPr>
              <a:t>contextualized input word representations</a:t>
            </a:r>
            <a:endParaRPr sz="2000" b="1" dirty="0">
              <a:solidFill>
                <a:srgbClr val="222222"/>
              </a:solidFill>
              <a:latin typeface="+mj-lt"/>
            </a:endParaRPr>
          </a:p>
        </p:txBody>
      </p:sp>
      <p:sp>
        <p:nvSpPr>
          <p:cNvPr id="457" name="Google Shape;457;p55"/>
          <p:cNvSpPr/>
          <p:nvPr/>
        </p:nvSpPr>
        <p:spPr>
          <a:xfrm>
            <a:off x="7470525" y="2282000"/>
            <a:ext cx="1761900" cy="20541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solidFill>
                <a:schemeClr val="lt2"/>
              </a:solidFill>
            </a:endParaRPr>
          </a:p>
        </p:txBody>
      </p:sp>
      <p:sp>
        <p:nvSpPr>
          <p:cNvPr id="459" name="Google Shape;459;p55"/>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39</a:t>
            </a:fld>
            <a:endParaRPr/>
          </a:p>
        </p:txBody>
      </p:sp>
      <p:sp>
        <p:nvSpPr>
          <p:cNvPr id="2" name="Title 1">
            <a:extLst>
              <a:ext uri="{FF2B5EF4-FFF2-40B4-BE49-F238E27FC236}">
                <a16:creationId xmlns:a16="http://schemas.microsoft.com/office/drawing/2014/main" id="{F992D179-A3BB-5749-3779-8DE8AA1FB196}"/>
              </a:ext>
            </a:extLst>
          </p:cNvPr>
          <p:cNvSpPr>
            <a:spLocks noGrp="1"/>
          </p:cNvSpPr>
          <p:nvPr>
            <p:ph type="title"/>
          </p:nvPr>
        </p:nvSpPr>
        <p:spPr>
          <a:xfrm>
            <a:off x="515937" y="304419"/>
            <a:ext cx="11160125" cy="1116012"/>
          </a:xfrm>
        </p:spPr>
        <p:txBody>
          <a:bodyPr/>
          <a:lstStyle/>
          <a:p>
            <a:r>
              <a:rPr lang="en-US" dirty="0"/>
              <a:t>Transformer Architecture</a:t>
            </a:r>
            <a:br>
              <a:rPr lang="en-US" dirty="0"/>
            </a:br>
            <a:r>
              <a:rPr lang="en-US" sz="2400" dirty="0"/>
              <a:t>Encoder</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45337D6-BA13-3876-FFD0-DB4D2736D1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47" t="22508" b="18059"/>
          <a:stretch/>
        </p:blipFill>
        <p:spPr bwMode="auto">
          <a:xfrm>
            <a:off x="177453" y="1231487"/>
            <a:ext cx="11837092" cy="545214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799AC24-1AF6-8648-7147-3D679B89DF8A}"/>
              </a:ext>
            </a:extLst>
          </p:cNvPr>
          <p:cNvSpPr>
            <a:spLocks noGrp="1"/>
          </p:cNvSpPr>
          <p:nvPr>
            <p:ph type="sldNum" sz="quarter" idx="25"/>
          </p:nvPr>
        </p:nvSpPr>
        <p:spPr/>
        <p:txBody>
          <a:bodyPr/>
          <a:lstStyle/>
          <a:p>
            <a:fld id="{8B70248A-FD0F-534C-919E-E8EB9B0FC062}" type="slidenum">
              <a:rPr lang="en-BE" smtClean="0"/>
              <a:pPr/>
              <a:t>4</a:t>
            </a:fld>
            <a:endParaRPr lang="en-BE"/>
          </a:p>
        </p:txBody>
      </p:sp>
      <p:sp>
        <p:nvSpPr>
          <p:cNvPr id="2" name="Title 1">
            <a:extLst>
              <a:ext uri="{FF2B5EF4-FFF2-40B4-BE49-F238E27FC236}">
                <a16:creationId xmlns:a16="http://schemas.microsoft.com/office/drawing/2014/main" id="{5927F782-AE55-E89E-1457-524322822497}"/>
              </a:ext>
            </a:extLst>
          </p:cNvPr>
          <p:cNvSpPr>
            <a:spLocks noGrp="1"/>
          </p:cNvSpPr>
          <p:nvPr>
            <p:ph type="title"/>
          </p:nvPr>
        </p:nvSpPr>
        <p:spPr>
          <a:xfrm>
            <a:off x="515937" y="304419"/>
            <a:ext cx="11160125" cy="1116012"/>
          </a:xfrm>
        </p:spPr>
        <p:txBody>
          <a:bodyPr/>
          <a:lstStyle/>
          <a:p>
            <a:r>
              <a:rPr lang="en-US" dirty="0"/>
              <a:t>Distributional hypothesis</a:t>
            </a:r>
            <a:endParaRPr lang="en-US" sz="2800" dirty="0"/>
          </a:p>
        </p:txBody>
      </p:sp>
    </p:spTree>
    <p:extLst>
      <p:ext uri="{BB962C8B-B14F-4D97-AF65-F5344CB8AC3E}">
        <p14:creationId xmlns:p14="http://schemas.microsoft.com/office/powerpoint/2010/main" val="3195362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663D4-0440-DFC1-B302-973798722871}"/>
            </a:ext>
          </a:extLst>
        </p:cNvPr>
        <p:cNvGrpSpPr/>
        <p:nvPr/>
      </p:nvGrpSpPr>
      <p:grpSpPr>
        <a:xfrm>
          <a:off x="0" y="0"/>
          <a:ext cx="0" cy="0"/>
          <a:chOff x="0" y="0"/>
          <a:chExt cx="0" cy="0"/>
        </a:xfrm>
      </p:grpSpPr>
      <p:pic>
        <p:nvPicPr>
          <p:cNvPr id="2050" name="Picture 2" descr="A Beginner's Guide to the Logic of Transformers: Powering Modern AI | by  Anagha Mulloth | Medium">
            <a:extLst>
              <a:ext uri="{FF2B5EF4-FFF2-40B4-BE49-F238E27FC236}">
                <a16:creationId xmlns:a16="http://schemas.microsoft.com/office/drawing/2014/main" id="{B3E1A3A9-908F-A18B-F7C4-F33C8B3C7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2326"/>
            <a:ext cx="6633348" cy="66333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4851E47-E0EA-611A-5DAC-47204F9160BD}"/>
              </a:ext>
            </a:extLst>
          </p:cNvPr>
          <p:cNvSpPr>
            <a:spLocks noGrp="1"/>
          </p:cNvSpPr>
          <p:nvPr>
            <p:ph type="sldNum" sz="quarter" idx="25"/>
          </p:nvPr>
        </p:nvSpPr>
        <p:spPr/>
        <p:txBody>
          <a:bodyPr/>
          <a:lstStyle/>
          <a:p>
            <a:fld id="{8B70248A-FD0F-534C-919E-E8EB9B0FC062}" type="slidenum">
              <a:rPr lang="en-BE" smtClean="0"/>
              <a:pPr/>
              <a:t>40</a:t>
            </a:fld>
            <a:endParaRPr lang="en-BE"/>
          </a:p>
        </p:txBody>
      </p:sp>
      <p:sp>
        <p:nvSpPr>
          <p:cNvPr id="4" name="Text Placeholder 3">
            <a:extLst>
              <a:ext uri="{FF2B5EF4-FFF2-40B4-BE49-F238E27FC236}">
                <a16:creationId xmlns:a16="http://schemas.microsoft.com/office/drawing/2014/main" id="{AC2F5423-ECC9-2A47-02D9-A1CB8FF920E4}"/>
              </a:ext>
            </a:extLst>
          </p:cNvPr>
          <p:cNvSpPr>
            <a:spLocks noGrp="1"/>
          </p:cNvSpPr>
          <p:nvPr>
            <p:ph type="body" sz="quarter" idx="31"/>
          </p:nvPr>
        </p:nvSpPr>
        <p:spPr>
          <a:xfrm>
            <a:off x="515936" y="1616149"/>
            <a:ext cx="11160125" cy="4729089"/>
          </a:xfrm>
        </p:spPr>
        <p:txBody>
          <a:bodyPr/>
          <a:lstStyle/>
          <a:p>
            <a:r>
              <a:rPr lang="en-US" sz="2000" dirty="0">
                <a:latin typeface="+mj-lt"/>
              </a:rPr>
              <a:t>Every token embedding is transformed </a:t>
            </a:r>
            <a:br>
              <a:rPr lang="en-US" sz="2000" dirty="0">
                <a:latin typeface="+mj-lt"/>
              </a:rPr>
            </a:br>
            <a:r>
              <a:rPr lang="en-US" sz="2000" dirty="0">
                <a:latin typeface="+mj-lt"/>
              </a:rPr>
              <a:t>into three embeddings:</a:t>
            </a:r>
            <a:br>
              <a:rPr lang="en-US" sz="2000" dirty="0">
                <a:latin typeface="+mj-lt"/>
              </a:rPr>
            </a:br>
            <a:endParaRPr lang="en-US" sz="2000" dirty="0">
              <a:latin typeface="+mj-lt"/>
            </a:endParaRPr>
          </a:p>
          <a:p>
            <a:pPr marL="342900" indent="-342900">
              <a:buFont typeface="Arial" panose="020B0604020202020204" pitchFamily="34" charset="0"/>
              <a:buChar char="•"/>
            </a:pPr>
            <a:r>
              <a:rPr lang="en-US" sz="2000" b="1" dirty="0">
                <a:latin typeface="+mj-lt"/>
              </a:rPr>
              <a:t>Query</a:t>
            </a:r>
            <a:r>
              <a:rPr lang="en-US" sz="2000" dirty="0">
                <a:latin typeface="+mj-lt"/>
              </a:rPr>
              <a:t>: represents </a:t>
            </a:r>
            <a:r>
              <a:rPr lang="en-US" sz="2000" b="1" dirty="0">
                <a:latin typeface="+mj-lt"/>
              </a:rPr>
              <a:t>what information this</a:t>
            </a:r>
            <a:br>
              <a:rPr lang="en-US" sz="2000" b="1" dirty="0">
                <a:latin typeface="+mj-lt"/>
              </a:rPr>
            </a:br>
            <a:r>
              <a:rPr lang="en-US" sz="2000" b="1" dirty="0">
                <a:latin typeface="+mj-lt"/>
              </a:rPr>
              <a:t>word is looking for </a:t>
            </a:r>
            <a:br>
              <a:rPr lang="en-US" sz="2000" b="1" dirty="0">
                <a:latin typeface="+mj-lt"/>
              </a:rPr>
            </a:br>
            <a:endParaRPr lang="en-US" sz="2000" b="1" dirty="0">
              <a:latin typeface="+mj-lt"/>
            </a:endParaRPr>
          </a:p>
          <a:p>
            <a:pPr marL="342900" indent="-342900">
              <a:buFont typeface="Arial" panose="020B0604020202020204" pitchFamily="34" charset="0"/>
              <a:buChar char="•"/>
            </a:pPr>
            <a:r>
              <a:rPr lang="en-US" sz="2000" b="1" dirty="0">
                <a:latin typeface="+mj-lt"/>
              </a:rPr>
              <a:t>Key</a:t>
            </a:r>
            <a:r>
              <a:rPr lang="en-US" sz="2000" dirty="0">
                <a:latin typeface="+mj-lt"/>
              </a:rPr>
              <a:t>: represents </a:t>
            </a:r>
            <a:r>
              <a:rPr lang="en-US" sz="2000" b="1" dirty="0">
                <a:latin typeface="+mj-lt"/>
              </a:rPr>
              <a:t>what information this</a:t>
            </a:r>
            <a:br>
              <a:rPr lang="en-US" sz="2000" b="1" dirty="0">
                <a:latin typeface="+mj-lt"/>
              </a:rPr>
            </a:br>
            <a:r>
              <a:rPr lang="en-US" sz="2000" b="1" dirty="0">
                <a:latin typeface="+mj-lt"/>
              </a:rPr>
              <a:t>word contains</a:t>
            </a:r>
            <a:br>
              <a:rPr lang="en-US" sz="2000" b="1" dirty="0">
                <a:latin typeface="+mj-lt"/>
              </a:rPr>
            </a:br>
            <a:endParaRPr lang="en-US" sz="2000" b="1" dirty="0">
              <a:latin typeface="+mj-lt"/>
            </a:endParaRPr>
          </a:p>
          <a:p>
            <a:pPr marL="342900" indent="-342900">
              <a:buFont typeface="Arial" panose="020B0604020202020204" pitchFamily="34" charset="0"/>
              <a:buChar char="•"/>
            </a:pPr>
            <a:r>
              <a:rPr lang="en-US" sz="2000" b="1" dirty="0">
                <a:latin typeface="+mj-lt"/>
              </a:rPr>
              <a:t>Value</a:t>
            </a:r>
            <a:r>
              <a:rPr lang="en-US" sz="2000" dirty="0">
                <a:latin typeface="+mj-lt"/>
              </a:rPr>
              <a:t>: represents </a:t>
            </a:r>
            <a:r>
              <a:rPr lang="en-US" sz="2000" b="1" dirty="0">
                <a:latin typeface="+mj-lt"/>
              </a:rPr>
              <a:t>the actual content </a:t>
            </a:r>
            <a:r>
              <a:rPr lang="en-US" sz="2000" dirty="0">
                <a:latin typeface="+mj-lt"/>
              </a:rPr>
              <a:t>that</a:t>
            </a:r>
            <a:br>
              <a:rPr lang="en-US" sz="2000" dirty="0">
                <a:latin typeface="+mj-lt"/>
              </a:rPr>
            </a:br>
            <a:r>
              <a:rPr lang="en-US" sz="2000" dirty="0">
                <a:latin typeface="+mj-lt"/>
              </a:rPr>
              <a:t>is passed to other words when they</a:t>
            </a:r>
            <a:br>
              <a:rPr lang="en-US" sz="2000" dirty="0">
                <a:latin typeface="+mj-lt"/>
              </a:rPr>
            </a:br>
            <a:r>
              <a:rPr lang="en-US" sz="2000" dirty="0">
                <a:latin typeface="+mj-lt"/>
              </a:rPr>
              <a:t>attend to it</a:t>
            </a:r>
          </a:p>
          <a:p>
            <a:endParaRPr lang="nl-BE" dirty="0"/>
          </a:p>
        </p:txBody>
      </p:sp>
      <p:sp>
        <p:nvSpPr>
          <p:cNvPr id="9" name="Title 1">
            <a:extLst>
              <a:ext uri="{FF2B5EF4-FFF2-40B4-BE49-F238E27FC236}">
                <a16:creationId xmlns:a16="http://schemas.microsoft.com/office/drawing/2014/main" id="{7DB64F48-E25A-FB0A-8711-1AF8DA29222A}"/>
              </a:ext>
            </a:extLst>
          </p:cNvPr>
          <p:cNvSpPr>
            <a:spLocks noGrp="1"/>
          </p:cNvSpPr>
          <p:nvPr>
            <p:ph type="title"/>
          </p:nvPr>
        </p:nvSpPr>
        <p:spPr>
          <a:xfrm>
            <a:off x="515938" y="304800"/>
            <a:ext cx="11160125" cy="1116013"/>
          </a:xfrm>
        </p:spPr>
        <p:txBody>
          <a:bodyPr/>
          <a:lstStyle/>
          <a:p>
            <a:r>
              <a:rPr lang="en-US" dirty="0"/>
              <a:t>Self-attention</a:t>
            </a:r>
            <a:br>
              <a:rPr lang="en-US" dirty="0"/>
            </a:br>
            <a:r>
              <a:rPr lang="en-US" sz="2400" dirty="0"/>
              <a:t>Query, Key and Value</a:t>
            </a:r>
            <a:endParaRPr lang="en-US" dirty="0"/>
          </a:p>
        </p:txBody>
      </p:sp>
    </p:spTree>
    <p:extLst>
      <p:ext uri="{BB962C8B-B14F-4D97-AF65-F5344CB8AC3E}">
        <p14:creationId xmlns:p14="http://schemas.microsoft.com/office/powerpoint/2010/main" val="3817501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526BB-1FC3-5A7B-1A7C-3401A1A514F0}"/>
            </a:ext>
          </a:extLst>
        </p:cNvPr>
        <p:cNvGrpSpPr/>
        <p:nvPr/>
      </p:nvGrpSpPr>
      <p:grpSpPr>
        <a:xfrm>
          <a:off x="0" y="0"/>
          <a:ext cx="0" cy="0"/>
          <a:chOff x="0" y="0"/>
          <a:chExt cx="0" cy="0"/>
        </a:xfrm>
      </p:grpSpPr>
      <p:pic>
        <p:nvPicPr>
          <p:cNvPr id="3074" name="Picture 2" descr="A picture containing text, clock&#10;&#10;Description automatically generated">
            <a:extLst>
              <a:ext uri="{FF2B5EF4-FFF2-40B4-BE49-F238E27FC236}">
                <a16:creationId xmlns:a16="http://schemas.microsoft.com/office/drawing/2014/main" id="{E2BE8D8F-E64F-A2EE-A048-F962266B9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784" y="2681270"/>
            <a:ext cx="8155172" cy="411156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3217373-4E43-184E-06E6-9EB39AF7AB1F}"/>
              </a:ext>
            </a:extLst>
          </p:cNvPr>
          <p:cNvSpPr>
            <a:spLocks noGrp="1"/>
          </p:cNvSpPr>
          <p:nvPr>
            <p:ph type="sldNum" sz="quarter" idx="25"/>
          </p:nvPr>
        </p:nvSpPr>
        <p:spPr/>
        <p:txBody>
          <a:bodyPr/>
          <a:lstStyle/>
          <a:p>
            <a:fld id="{8B70248A-FD0F-534C-919E-E8EB9B0FC062}" type="slidenum">
              <a:rPr lang="en-BE" smtClean="0"/>
              <a:pPr/>
              <a:t>41</a:t>
            </a:fld>
            <a:endParaRPr lang="en-BE"/>
          </a:p>
        </p:txBody>
      </p:sp>
      <p:sp>
        <p:nvSpPr>
          <p:cNvPr id="4" name="Text Placeholder 3">
            <a:extLst>
              <a:ext uri="{FF2B5EF4-FFF2-40B4-BE49-F238E27FC236}">
                <a16:creationId xmlns:a16="http://schemas.microsoft.com/office/drawing/2014/main" id="{7154AC5C-A629-404B-EDC7-1BEDB59B8D51}"/>
              </a:ext>
            </a:extLst>
          </p:cNvPr>
          <p:cNvSpPr>
            <a:spLocks noGrp="1"/>
          </p:cNvSpPr>
          <p:nvPr>
            <p:ph type="body" sz="quarter" idx="31"/>
          </p:nvPr>
        </p:nvSpPr>
        <p:spPr>
          <a:xfrm>
            <a:off x="515936" y="1616149"/>
            <a:ext cx="11160125" cy="4729089"/>
          </a:xfrm>
        </p:spPr>
        <p:txBody>
          <a:bodyPr/>
          <a:lstStyle/>
          <a:p>
            <a:r>
              <a:rPr lang="en-US" sz="2000" dirty="0">
                <a:latin typeface="+mj-lt"/>
              </a:rPr>
              <a:t>Every token embedding is transformed into three embeddings:</a:t>
            </a:r>
          </a:p>
          <a:p>
            <a:r>
              <a:rPr lang="en-US" sz="2000" b="1" dirty="0">
                <a:latin typeface="+mj-lt"/>
              </a:rPr>
              <a:t>Query</a:t>
            </a:r>
            <a:r>
              <a:rPr lang="en-US" sz="2000" dirty="0">
                <a:latin typeface="+mj-lt"/>
              </a:rPr>
              <a:t>: represents </a:t>
            </a:r>
            <a:r>
              <a:rPr lang="en-US" sz="2000" b="1" dirty="0">
                <a:latin typeface="+mj-lt"/>
              </a:rPr>
              <a:t>what information this word is looking for </a:t>
            </a:r>
          </a:p>
          <a:p>
            <a:r>
              <a:rPr lang="en-US" sz="2000" b="1" dirty="0">
                <a:latin typeface="+mj-lt"/>
              </a:rPr>
              <a:t>Key</a:t>
            </a:r>
            <a:r>
              <a:rPr lang="en-US" sz="2000" dirty="0">
                <a:latin typeface="+mj-lt"/>
              </a:rPr>
              <a:t>: represents </a:t>
            </a:r>
            <a:r>
              <a:rPr lang="en-US" sz="2000" b="1" dirty="0">
                <a:latin typeface="+mj-lt"/>
              </a:rPr>
              <a:t>what information this word contains</a:t>
            </a:r>
            <a:br>
              <a:rPr lang="en-US" sz="2000" dirty="0">
                <a:latin typeface="+mj-lt"/>
              </a:rPr>
            </a:br>
            <a:r>
              <a:rPr lang="en-US" sz="2000" b="1" dirty="0">
                <a:latin typeface="+mj-lt"/>
              </a:rPr>
              <a:t>Value</a:t>
            </a:r>
            <a:r>
              <a:rPr lang="en-US" sz="2000" dirty="0">
                <a:latin typeface="+mj-lt"/>
              </a:rPr>
              <a:t>: represents </a:t>
            </a:r>
            <a:r>
              <a:rPr lang="en-US" sz="2000" b="1" dirty="0">
                <a:latin typeface="+mj-lt"/>
              </a:rPr>
              <a:t>the actual content </a:t>
            </a:r>
            <a:r>
              <a:rPr lang="en-US" sz="2000" dirty="0">
                <a:latin typeface="+mj-lt"/>
              </a:rPr>
              <a:t>that is passed to other words when they attend to it</a:t>
            </a:r>
          </a:p>
          <a:p>
            <a:endParaRPr lang="nl-BE" dirty="0"/>
          </a:p>
        </p:txBody>
      </p:sp>
      <p:sp>
        <p:nvSpPr>
          <p:cNvPr id="5" name="TextBox 4">
            <a:extLst>
              <a:ext uri="{FF2B5EF4-FFF2-40B4-BE49-F238E27FC236}">
                <a16:creationId xmlns:a16="http://schemas.microsoft.com/office/drawing/2014/main" id="{71810A4B-2F49-F455-8D97-D7E6E01B43F7}"/>
              </a:ext>
            </a:extLst>
          </p:cNvPr>
          <p:cNvSpPr txBox="1"/>
          <p:nvPr/>
        </p:nvSpPr>
        <p:spPr>
          <a:xfrm>
            <a:off x="875291" y="3167393"/>
            <a:ext cx="3311786" cy="1569660"/>
          </a:xfrm>
          <a:prstGeom prst="rect">
            <a:avLst/>
          </a:prstGeom>
          <a:noFill/>
        </p:spPr>
        <p:txBody>
          <a:bodyPr wrap="square" rtlCol="0">
            <a:spAutoFit/>
          </a:bodyPr>
          <a:lstStyle/>
          <a:p>
            <a:r>
              <a:rPr lang="en-US" dirty="0">
                <a:latin typeface="+mj-lt"/>
              </a:rPr>
              <a:t>First, sentence X </a:t>
            </a:r>
            <a:br>
              <a:rPr lang="en-US" dirty="0">
                <a:latin typeface="+mj-lt"/>
              </a:rPr>
            </a:br>
            <a:r>
              <a:rPr lang="en-US" dirty="0">
                <a:latin typeface="+mj-lt"/>
              </a:rPr>
              <a:t>(e.g., </a:t>
            </a:r>
            <a:r>
              <a:rPr lang="en-US" sz="2400" dirty="0">
                <a:latin typeface="Brush Script MT" panose="03060802040406070304" pitchFamily="66" charset="0"/>
              </a:rPr>
              <a:t>black cat </a:t>
            </a:r>
            <a:r>
              <a:rPr lang="en-US" dirty="0">
                <a:latin typeface="+mj-lt"/>
              </a:rPr>
              <a:t>or </a:t>
            </a:r>
            <a:r>
              <a:rPr lang="en-US" sz="2400" dirty="0">
                <a:latin typeface="Brush Script MT" panose="03060802040406070304" pitchFamily="66" charset="0"/>
              </a:rPr>
              <a:t>she eats</a:t>
            </a:r>
            <a:r>
              <a:rPr lang="en-US" dirty="0">
                <a:latin typeface="+mj-lt"/>
              </a:rPr>
              <a:t>)</a:t>
            </a:r>
            <a:br>
              <a:rPr lang="en-US" dirty="0">
                <a:latin typeface="+mj-lt"/>
              </a:rPr>
            </a:br>
            <a:r>
              <a:rPr lang="en-US" dirty="0">
                <a:latin typeface="+mj-lt"/>
              </a:rPr>
              <a:t> is projected to Query space, Key space and Value space</a:t>
            </a:r>
            <a:endParaRPr lang="nl-BE" dirty="0">
              <a:latin typeface="+mj-lt"/>
            </a:endParaRPr>
          </a:p>
        </p:txBody>
      </p:sp>
      <p:sp>
        <p:nvSpPr>
          <p:cNvPr id="6" name="TextBox 5">
            <a:extLst>
              <a:ext uri="{FF2B5EF4-FFF2-40B4-BE49-F238E27FC236}">
                <a16:creationId xmlns:a16="http://schemas.microsoft.com/office/drawing/2014/main" id="{0A23573E-7FF8-08AC-A426-3CCE932C31D5}"/>
              </a:ext>
            </a:extLst>
          </p:cNvPr>
          <p:cNvSpPr txBox="1"/>
          <p:nvPr/>
        </p:nvSpPr>
        <p:spPr>
          <a:xfrm>
            <a:off x="7888720" y="3028893"/>
            <a:ext cx="4146696" cy="923330"/>
          </a:xfrm>
          <a:prstGeom prst="rect">
            <a:avLst/>
          </a:prstGeom>
          <a:noFill/>
        </p:spPr>
        <p:txBody>
          <a:bodyPr wrap="square" rtlCol="0">
            <a:spAutoFit/>
          </a:bodyPr>
          <a:lstStyle/>
          <a:p>
            <a:r>
              <a:rPr lang="en-US" dirty="0">
                <a:latin typeface="+mj-lt"/>
              </a:rPr>
              <a:t>Next, all words compute their own </a:t>
            </a:r>
            <a:r>
              <a:rPr lang="en-US" b="1" dirty="0">
                <a:latin typeface="+mj-lt"/>
              </a:rPr>
              <a:t>contextualized  representations </a:t>
            </a:r>
            <a:r>
              <a:rPr lang="en-US" dirty="0">
                <a:latin typeface="+mj-lt"/>
              </a:rPr>
              <a:t>simultaneously by multiplications</a:t>
            </a:r>
            <a:endParaRPr lang="nl-BE" dirty="0">
              <a:latin typeface="+mj-lt"/>
            </a:endParaRPr>
          </a:p>
        </p:txBody>
      </p:sp>
      <p:sp>
        <p:nvSpPr>
          <p:cNvPr id="9" name="Title 1">
            <a:extLst>
              <a:ext uri="{FF2B5EF4-FFF2-40B4-BE49-F238E27FC236}">
                <a16:creationId xmlns:a16="http://schemas.microsoft.com/office/drawing/2014/main" id="{07977658-6558-2514-42FC-16D4CEF914C7}"/>
              </a:ext>
            </a:extLst>
          </p:cNvPr>
          <p:cNvSpPr>
            <a:spLocks noGrp="1"/>
          </p:cNvSpPr>
          <p:nvPr>
            <p:ph type="title"/>
          </p:nvPr>
        </p:nvSpPr>
        <p:spPr>
          <a:xfrm>
            <a:off x="515938" y="304800"/>
            <a:ext cx="11160125" cy="1116013"/>
          </a:xfrm>
        </p:spPr>
        <p:txBody>
          <a:bodyPr/>
          <a:lstStyle/>
          <a:p>
            <a:r>
              <a:rPr lang="en-US" dirty="0"/>
              <a:t>Self-attention</a:t>
            </a:r>
            <a:br>
              <a:rPr lang="en-US" dirty="0"/>
            </a:br>
            <a:r>
              <a:rPr lang="en-US" sz="2400" dirty="0"/>
              <a:t>Query, Key and Value</a:t>
            </a:r>
            <a:endParaRPr lang="en-US" dirty="0"/>
          </a:p>
        </p:txBody>
      </p:sp>
    </p:spTree>
    <p:extLst>
      <p:ext uri="{BB962C8B-B14F-4D97-AF65-F5344CB8AC3E}">
        <p14:creationId xmlns:p14="http://schemas.microsoft.com/office/powerpoint/2010/main" val="230593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BE5484-9B22-6844-DEFF-AFD2664C27FB}"/>
              </a:ext>
            </a:extLst>
          </p:cNvPr>
          <p:cNvSpPr>
            <a:spLocks noGrp="1"/>
          </p:cNvSpPr>
          <p:nvPr>
            <p:ph type="sldNum" sz="quarter" idx="25"/>
          </p:nvPr>
        </p:nvSpPr>
        <p:spPr/>
        <p:txBody>
          <a:bodyPr/>
          <a:lstStyle/>
          <a:p>
            <a:fld id="{8B70248A-FD0F-534C-919E-E8EB9B0FC062}" type="slidenum">
              <a:rPr lang="en-BE" smtClean="0"/>
              <a:pPr/>
              <a:t>42</a:t>
            </a:fld>
            <a:endParaRPr lang="en-BE"/>
          </a:p>
        </p:txBody>
      </p:sp>
      <p:pic>
        <p:nvPicPr>
          <p:cNvPr id="6" name="Picture 5">
            <a:extLst>
              <a:ext uri="{FF2B5EF4-FFF2-40B4-BE49-F238E27FC236}">
                <a16:creationId xmlns:a16="http://schemas.microsoft.com/office/drawing/2014/main" id="{35747FF5-24B2-B171-56AF-315EA3A48808}"/>
              </a:ext>
            </a:extLst>
          </p:cNvPr>
          <p:cNvPicPr>
            <a:picLocks noChangeAspect="1"/>
          </p:cNvPicPr>
          <p:nvPr/>
        </p:nvPicPr>
        <p:blipFill>
          <a:blip r:embed="rId3"/>
          <a:stretch>
            <a:fillRect/>
          </a:stretch>
        </p:blipFill>
        <p:spPr>
          <a:xfrm>
            <a:off x="289141" y="1393525"/>
            <a:ext cx="9268691" cy="5186961"/>
          </a:xfrm>
          <a:prstGeom prst="rect">
            <a:avLst/>
          </a:prstGeom>
        </p:spPr>
      </p:pic>
      <p:sp>
        <p:nvSpPr>
          <p:cNvPr id="9" name="Title 1">
            <a:extLst>
              <a:ext uri="{FF2B5EF4-FFF2-40B4-BE49-F238E27FC236}">
                <a16:creationId xmlns:a16="http://schemas.microsoft.com/office/drawing/2014/main" id="{83FE5A9B-9C25-85E1-E5F7-ABE241550573}"/>
              </a:ext>
            </a:extLst>
          </p:cNvPr>
          <p:cNvSpPr>
            <a:spLocks noGrp="1"/>
          </p:cNvSpPr>
          <p:nvPr>
            <p:ph type="title"/>
          </p:nvPr>
        </p:nvSpPr>
        <p:spPr>
          <a:xfrm>
            <a:off x="515938" y="304800"/>
            <a:ext cx="11160125" cy="1116013"/>
          </a:xfrm>
        </p:spPr>
        <p:txBody>
          <a:bodyPr/>
          <a:lstStyle/>
          <a:p>
            <a:r>
              <a:rPr lang="en-US" dirty="0"/>
              <a:t>Self-attention</a:t>
            </a:r>
            <a:br>
              <a:rPr lang="en-US" dirty="0"/>
            </a:br>
            <a:r>
              <a:rPr lang="en-US" sz="2400" dirty="0"/>
              <a:t>Query, Key and Value</a:t>
            </a:r>
            <a:endParaRPr lang="en-US" dirty="0"/>
          </a:p>
        </p:txBody>
      </p:sp>
      <p:pic>
        <p:nvPicPr>
          <p:cNvPr id="10" name="Picture 8" descr="Image description">
            <a:extLst>
              <a:ext uri="{FF2B5EF4-FFF2-40B4-BE49-F238E27FC236}">
                <a16:creationId xmlns:a16="http://schemas.microsoft.com/office/drawing/2014/main" id="{344CE949-F411-DD00-1464-F5B1323BA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646" y="2638082"/>
            <a:ext cx="1243234" cy="245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186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92DBCA-B71D-4105-2FCD-DAB80D1BC0A5}"/>
              </a:ext>
            </a:extLst>
          </p:cNvPr>
          <p:cNvSpPr>
            <a:spLocks noGrp="1"/>
          </p:cNvSpPr>
          <p:nvPr>
            <p:ph type="sldNum" sz="quarter" idx="25"/>
          </p:nvPr>
        </p:nvSpPr>
        <p:spPr/>
        <p:txBody>
          <a:bodyPr/>
          <a:lstStyle/>
          <a:p>
            <a:fld id="{8B70248A-FD0F-534C-919E-E8EB9B0FC062}" type="slidenum">
              <a:rPr lang="en-BE" smtClean="0"/>
              <a:pPr/>
              <a:t>43</a:t>
            </a:fld>
            <a:endParaRPr lang="en-BE"/>
          </a:p>
        </p:txBody>
      </p:sp>
      <p:pic>
        <p:nvPicPr>
          <p:cNvPr id="6" name="Picture 5">
            <a:extLst>
              <a:ext uri="{FF2B5EF4-FFF2-40B4-BE49-F238E27FC236}">
                <a16:creationId xmlns:a16="http://schemas.microsoft.com/office/drawing/2014/main" id="{EF4C814A-A79F-FABF-C91D-CB42C7224EBE}"/>
              </a:ext>
            </a:extLst>
          </p:cNvPr>
          <p:cNvPicPr>
            <a:picLocks noChangeAspect="1"/>
          </p:cNvPicPr>
          <p:nvPr/>
        </p:nvPicPr>
        <p:blipFill>
          <a:blip r:embed="rId3"/>
          <a:stretch>
            <a:fillRect/>
          </a:stretch>
        </p:blipFill>
        <p:spPr>
          <a:xfrm>
            <a:off x="330208" y="1360175"/>
            <a:ext cx="8856322" cy="5169138"/>
          </a:xfrm>
          <a:prstGeom prst="rect">
            <a:avLst/>
          </a:prstGeom>
        </p:spPr>
      </p:pic>
      <p:sp>
        <p:nvSpPr>
          <p:cNvPr id="9" name="Title 1">
            <a:extLst>
              <a:ext uri="{FF2B5EF4-FFF2-40B4-BE49-F238E27FC236}">
                <a16:creationId xmlns:a16="http://schemas.microsoft.com/office/drawing/2014/main" id="{498F6848-0917-2B9F-68EA-FEB96B6A35FE}"/>
              </a:ext>
            </a:extLst>
          </p:cNvPr>
          <p:cNvSpPr>
            <a:spLocks noGrp="1"/>
          </p:cNvSpPr>
          <p:nvPr>
            <p:ph type="title"/>
          </p:nvPr>
        </p:nvSpPr>
        <p:spPr>
          <a:xfrm>
            <a:off x="515938" y="304800"/>
            <a:ext cx="11160125" cy="1116013"/>
          </a:xfrm>
        </p:spPr>
        <p:txBody>
          <a:bodyPr/>
          <a:lstStyle/>
          <a:p>
            <a:r>
              <a:rPr lang="en-US" dirty="0"/>
              <a:t>Multi-head Self-attention</a:t>
            </a:r>
            <a:br>
              <a:rPr lang="en-US" dirty="0"/>
            </a:br>
            <a:r>
              <a:rPr lang="en-US" sz="2400" dirty="0"/>
              <a:t>Query, Key and Value</a:t>
            </a:r>
            <a:endParaRPr lang="en-US" dirty="0"/>
          </a:p>
        </p:txBody>
      </p:sp>
      <p:pic>
        <p:nvPicPr>
          <p:cNvPr id="12" name="Picture 8" descr="Image description">
            <a:extLst>
              <a:ext uri="{FF2B5EF4-FFF2-40B4-BE49-F238E27FC236}">
                <a16:creationId xmlns:a16="http://schemas.microsoft.com/office/drawing/2014/main" id="{826395A6-F961-94DD-AC01-151F9801B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5464" y="2718160"/>
            <a:ext cx="1243234" cy="245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900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57" descr="Diagram&#10;&#10;Description automatically generated"/>
          <p:cNvPicPr preferRelativeResize="0"/>
          <p:nvPr/>
        </p:nvPicPr>
        <p:blipFill rotWithShape="1">
          <a:blip r:embed="rId3">
            <a:alphaModFix/>
          </a:blip>
          <a:srcRect/>
          <a:stretch/>
        </p:blipFill>
        <p:spPr>
          <a:xfrm>
            <a:off x="6760280" y="450072"/>
            <a:ext cx="4693582" cy="5348267"/>
          </a:xfrm>
          <a:prstGeom prst="rect">
            <a:avLst/>
          </a:prstGeom>
          <a:noFill/>
          <a:ln>
            <a:noFill/>
          </a:ln>
        </p:spPr>
      </p:pic>
      <p:sp>
        <p:nvSpPr>
          <p:cNvPr id="477" name="Google Shape;477;p57"/>
          <p:cNvSpPr txBox="1">
            <a:spLocks noGrp="1"/>
          </p:cNvSpPr>
          <p:nvPr>
            <p:ph type="body" idx="1"/>
          </p:nvPr>
        </p:nvSpPr>
        <p:spPr>
          <a:xfrm>
            <a:off x="751600" y="1609399"/>
            <a:ext cx="6315900" cy="3675133"/>
          </a:xfrm>
          <a:prstGeom prst="rect">
            <a:avLst/>
          </a:prstGeom>
          <a:noFill/>
          <a:ln>
            <a:noFill/>
          </a:ln>
        </p:spPr>
        <p:txBody>
          <a:bodyPr spcFirstLastPara="1" wrap="square" lIns="91425" tIns="45700" rIns="91425" bIns="45700" anchor="ctr" anchorCtr="0">
            <a:noAutofit/>
          </a:bodyPr>
          <a:lstStyle/>
          <a:p>
            <a:pPr marL="342900" lvl="0" indent="-342900" algn="l" rtl="0">
              <a:spcBef>
                <a:spcPts val="0"/>
              </a:spcBef>
              <a:spcAft>
                <a:spcPts val="0"/>
              </a:spcAft>
              <a:buFont typeface="Arial" panose="020B0604020202020204" pitchFamily="34" charset="0"/>
              <a:buChar char="•"/>
            </a:pPr>
            <a:r>
              <a:rPr lang="en-GB" sz="2000" dirty="0">
                <a:solidFill>
                  <a:srgbClr val="222222"/>
                </a:solidFill>
                <a:latin typeface="+mj-lt"/>
              </a:rPr>
              <a:t>The </a:t>
            </a:r>
            <a:r>
              <a:rPr lang="en-GB" sz="2000" b="1" dirty="0">
                <a:solidFill>
                  <a:srgbClr val="222222"/>
                </a:solidFill>
                <a:latin typeface="+mj-lt"/>
              </a:rPr>
              <a:t>decoder </a:t>
            </a:r>
            <a:r>
              <a:rPr lang="en-GB" sz="2000" dirty="0">
                <a:solidFill>
                  <a:srgbClr val="222222"/>
                </a:solidFill>
                <a:latin typeface="+mj-lt"/>
              </a:rPr>
              <a:t>also consists of multiple decoder blocks. Each decoder block is similar to the encoder block but uses </a:t>
            </a:r>
            <a:r>
              <a:rPr lang="en-GB" sz="2000" b="1" dirty="0">
                <a:solidFill>
                  <a:srgbClr val="222222"/>
                </a:solidFill>
                <a:latin typeface="+mj-lt"/>
              </a:rPr>
              <a:t>masked self-attention</a:t>
            </a:r>
            <a:r>
              <a:rPr lang="en-GB" sz="2000" dirty="0">
                <a:solidFill>
                  <a:srgbClr val="222222"/>
                </a:solidFill>
                <a:latin typeface="+mj-lt"/>
              </a:rPr>
              <a:t> and an extra attention step where it calculates </a:t>
            </a:r>
            <a:r>
              <a:rPr lang="en-GB" sz="2000" b="1" dirty="0">
                <a:solidFill>
                  <a:srgbClr val="222222"/>
                </a:solidFill>
                <a:latin typeface="+mj-lt"/>
              </a:rPr>
              <a:t>cross-attention</a:t>
            </a:r>
            <a:r>
              <a:rPr lang="en-GB" sz="2000" dirty="0">
                <a:solidFill>
                  <a:srgbClr val="222222"/>
                </a:solidFill>
                <a:latin typeface="+mj-lt"/>
              </a:rPr>
              <a:t> between the encoder tokens (i.e., the output of the final encoder block) and already predicted decoder tokens</a:t>
            </a:r>
            <a:endParaRPr sz="2000" dirty="0">
              <a:solidFill>
                <a:srgbClr val="222222"/>
              </a:solidFill>
              <a:latin typeface="+mj-lt"/>
            </a:endParaRPr>
          </a:p>
          <a:p>
            <a:pPr marL="342900" lvl="0" indent="-342900" algn="l" rtl="0">
              <a:spcBef>
                <a:spcPts val="0"/>
              </a:spcBef>
              <a:spcAft>
                <a:spcPts val="0"/>
              </a:spcAft>
              <a:buFont typeface="Arial" panose="020B0604020202020204" pitchFamily="34" charset="0"/>
              <a:buChar char="•"/>
            </a:pPr>
            <a:endParaRPr sz="2000" dirty="0">
              <a:solidFill>
                <a:srgbClr val="222222"/>
              </a:solidFill>
              <a:latin typeface="+mj-lt"/>
            </a:endParaRPr>
          </a:p>
          <a:p>
            <a:pPr marL="342900" lvl="0" indent="-342900" algn="l" rtl="0">
              <a:spcBef>
                <a:spcPts val="0"/>
              </a:spcBef>
              <a:spcAft>
                <a:spcPts val="0"/>
              </a:spcAft>
              <a:buFont typeface="Arial" panose="020B0604020202020204" pitchFamily="34" charset="0"/>
              <a:buChar char="•"/>
            </a:pPr>
            <a:r>
              <a:rPr lang="en-GB" sz="2000" dirty="0">
                <a:solidFill>
                  <a:srgbClr val="222222"/>
                </a:solidFill>
                <a:latin typeface="+mj-lt"/>
              </a:rPr>
              <a:t>The decoder generates the target sequence </a:t>
            </a:r>
            <a:r>
              <a:rPr lang="en-GB" sz="2000" b="1" dirty="0">
                <a:solidFill>
                  <a:srgbClr val="222222"/>
                </a:solidFill>
                <a:latin typeface="+mj-lt"/>
              </a:rPr>
              <a:t>token by token</a:t>
            </a:r>
            <a:r>
              <a:rPr lang="en-GB" sz="2000" dirty="0">
                <a:solidFill>
                  <a:srgbClr val="222222"/>
                </a:solidFill>
                <a:latin typeface="+mj-lt"/>
              </a:rPr>
              <a:t> conditioned on the previously generated tokens and the tokens in the source sequence</a:t>
            </a:r>
            <a:endParaRPr sz="2000" dirty="0">
              <a:solidFill>
                <a:srgbClr val="222222"/>
              </a:solidFill>
              <a:latin typeface="+mj-lt"/>
            </a:endParaRPr>
          </a:p>
        </p:txBody>
      </p:sp>
      <p:sp>
        <p:nvSpPr>
          <p:cNvPr id="478" name="Google Shape;478;p57"/>
          <p:cNvSpPr/>
          <p:nvPr/>
        </p:nvSpPr>
        <p:spPr>
          <a:xfrm flipH="1">
            <a:off x="9219500" y="1609400"/>
            <a:ext cx="1650000" cy="27267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0" name="Google Shape;480;p57"/>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44</a:t>
            </a:fld>
            <a:endParaRPr/>
          </a:p>
        </p:txBody>
      </p:sp>
      <p:sp>
        <p:nvSpPr>
          <p:cNvPr id="2" name="Title 1">
            <a:extLst>
              <a:ext uri="{FF2B5EF4-FFF2-40B4-BE49-F238E27FC236}">
                <a16:creationId xmlns:a16="http://schemas.microsoft.com/office/drawing/2014/main" id="{2A0A5D7C-D172-9A27-9E79-48007A44703F}"/>
              </a:ext>
            </a:extLst>
          </p:cNvPr>
          <p:cNvSpPr>
            <a:spLocks noGrp="1"/>
          </p:cNvSpPr>
          <p:nvPr>
            <p:ph type="title"/>
          </p:nvPr>
        </p:nvSpPr>
        <p:spPr>
          <a:xfrm>
            <a:off x="515937" y="304419"/>
            <a:ext cx="11160125" cy="1116012"/>
          </a:xfrm>
        </p:spPr>
        <p:txBody>
          <a:bodyPr/>
          <a:lstStyle/>
          <a:p>
            <a:r>
              <a:rPr lang="en-US" dirty="0"/>
              <a:t>Transformer Architecture</a:t>
            </a:r>
            <a:br>
              <a:rPr lang="en-US" dirty="0"/>
            </a:br>
            <a:r>
              <a:rPr lang="en-US" sz="2400" dirty="0"/>
              <a:t>Decoder</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6F87-098B-FF10-AF3D-66D74352B057}"/>
              </a:ext>
            </a:extLst>
          </p:cNvPr>
          <p:cNvSpPr>
            <a:spLocks noGrp="1"/>
          </p:cNvSpPr>
          <p:nvPr>
            <p:ph type="title"/>
          </p:nvPr>
        </p:nvSpPr>
        <p:spPr/>
        <p:txBody>
          <a:bodyPr/>
          <a:lstStyle/>
          <a:p>
            <a:r>
              <a:rPr lang="en-US" dirty="0"/>
              <a:t>Attention</a:t>
            </a:r>
            <a:br>
              <a:rPr lang="en-US" dirty="0"/>
            </a:br>
            <a:r>
              <a:rPr lang="en-US" sz="2400" dirty="0"/>
              <a:t>Self-Attention versus Encoder-Decoder Attention</a:t>
            </a:r>
            <a:endParaRPr lang="en-US" dirty="0"/>
          </a:p>
        </p:txBody>
      </p:sp>
      <p:sp>
        <p:nvSpPr>
          <p:cNvPr id="3" name="Slide Number Placeholder 2">
            <a:extLst>
              <a:ext uri="{FF2B5EF4-FFF2-40B4-BE49-F238E27FC236}">
                <a16:creationId xmlns:a16="http://schemas.microsoft.com/office/drawing/2014/main" id="{9886EC4F-DBC1-F2BB-7C69-5162FA0EA448}"/>
              </a:ext>
            </a:extLst>
          </p:cNvPr>
          <p:cNvSpPr>
            <a:spLocks noGrp="1"/>
          </p:cNvSpPr>
          <p:nvPr>
            <p:ph type="sldNum" sz="quarter" idx="25"/>
          </p:nvPr>
        </p:nvSpPr>
        <p:spPr/>
        <p:txBody>
          <a:bodyPr/>
          <a:lstStyle/>
          <a:p>
            <a:fld id="{8B70248A-FD0F-534C-919E-E8EB9B0FC062}" type="slidenum">
              <a:rPr lang="en-BE" smtClean="0"/>
              <a:pPr/>
              <a:t>45</a:t>
            </a:fld>
            <a:endParaRPr lang="en-BE"/>
          </a:p>
        </p:txBody>
      </p:sp>
      <p:sp>
        <p:nvSpPr>
          <p:cNvPr id="4" name="Text Placeholder 3">
            <a:extLst>
              <a:ext uri="{FF2B5EF4-FFF2-40B4-BE49-F238E27FC236}">
                <a16:creationId xmlns:a16="http://schemas.microsoft.com/office/drawing/2014/main" id="{923F4CD5-75E3-864D-AFBA-B5A6C1F429ED}"/>
              </a:ext>
            </a:extLst>
          </p:cNvPr>
          <p:cNvSpPr>
            <a:spLocks noGrp="1"/>
          </p:cNvSpPr>
          <p:nvPr>
            <p:ph type="body" sz="quarter" idx="31"/>
          </p:nvPr>
        </p:nvSpPr>
        <p:spPr>
          <a:xfrm>
            <a:off x="515936" y="3838352"/>
            <a:ext cx="11084185" cy="2506885"/>
          </a:xfrm>
        </p:spPr>
        <p:txBody>
          <a:bodyPr>
            <a:normAutofit/>
          </a:bodyPr>
          <a:lstStyle/>
          <a:p>
            <a:r>
              <a:rPr lang="en-US" sz="2200" b="1" dirty="0">
                <a:latin typeface="+mj-lt"/>
              </a:rPr>
              <a:t>Self-attention</a:t>
            </a:r>
            <a:r>
              <a:rPr lang="en-US" sz="2200" dirty="0">
                <a:latin typeface="+mj-lt"/>
              </a:rPr>
              <a:t> is a mechanism in which a token attends to all other tokens in the </a:t>
            </a:r>
            <a:r>
              <a:rPr lang="en-US" sz="2200" b="1" dirty="0">
                <a:latin typeface="+mj-lt"/>
              </a:rPr>
              <a:t>same sequence </a:t>
            </a:r>
            <a:r>
              <a:rPr lang="en-US" sz="2200" dirty="0">
                <a:latin typeface="+mj-lt"/>
              </a:rPr>
              <a:t>to learn contextual relationships </a:t>
            </a:r>
            <a:r>
              <a:rPr lang="en-US" sz="2200" b="1" dirty="0">
                <a:latin typeface="+mj-lt"/>
              </a:rPr>
              <a:t>(representation learning)</a:t>
            </a:r>
          </a:p>
          <a:p>
            <a:pPr marL="702900" lvl="1" indent="-342900"/>
            <a:r>
              <a:rPr lang="en-US" sz="2200" dirty="0">
                <a:latin typeface="+mj-lt"/>
              </a:rPr>
              <a:t>In</a:t>
            </a:r>
            <a:r>
              <a:rPr lang="en-US" sz="2200" b="1" dirty="0">
                <a:latin typeface="+mj-lt"/>
              </a:rPr>
              <a:t> the encoder</a:t>
            </a:r>
            <a:r>
              <a:rPr lang="en-US" sz="2200" dirty="0">
                <a:latin typeface="+mj-lt"/>
              </a:rPr>
              <a:t>, self-attention learns relationships between source tokens, producing contextualized input representations</a:t>
            </a:r>
          </a:p>
          <a:p>
            <a:pPr marL="702900" lvl="1" indent="-342900"/>
            <a:r>
              <a:rPr lang="en-US" sz="2200" dirty="0">
                <a:latin typeface="+mj-lt"/>
              </a:rPr>
              <a:t>In</a:t>
            </a:r>
            <a:r>
              <a:rPr lang="en-US" sz="2200" b="1" dirty="0">
                <a:latin typeface="+mj-lt"/>
              </a:rPr>
              <a:t> the decoder</a:t>
            </a:r>
            <a:r>
              <a:rPr lang="en-US" sz="2200" dirty="0">
                <a:latin typeface="+mj-lt"/>
              </a:rPr>
              <a:t>, self-attention learns relationships between previously generated target tokens, but it is </a:t>
            </a:r>
            <a:r>
              <a:rPr lang="en-US" sz="2200" b="1" dirty="0">
                <a:latin typeface="+mj-lt"/>
              </a:rPr>
              <a:t>masked</a:t>
            </a:r>
            <a:r>
              <a:rPr lang="en-US" sz="2200" dirty="0">
                <a:latin typeface="+mj-lt"/>
              </a:rPr>
              <a:t> to prevent the model from seeing future tokens, ensuring the decoder generates text left-to-right</a:t>
            </a:r>
          </a:p>
        </p:txBody>
      </p:sp>
      <p:grpSp>
        <p:nvGrpSpPr>
          <p:cNvPr id="18" name="Group 17">
            <a:extLst>
              <a:ext uri="{FF2B5EF4-FFF2-40B4-BE49-F238E27FC236}">
                <a16:creationId xmlns:a16="http://schemas.microsoft.com/office/drawing/2014/main" id="{558240E3-E977-AE7B-2049-9E87050731A6}"/>
              </a:ext>
            </a:extLst>
          </p:cNvPr>
          <p:cNvGrpSpPr/>
          <p:nvPr/>
        </p:nvGrpSpPr>
        <p:grpSpPr>
          <a:xfrm>
            <a:off x="6911163" y="1493794"/>
            <a:ext cx="4263656" cy="2243630"/>
            <a:chOff x="591785" y="1592961"/>
            <a:chExt cx="11008427" cy="5122535"/>
          </a:xfrm>
        </p:grpSpPr>
        <p:pic>
          <p:nvPicPr>
            <p:cNvPr id="19" name="Picture 18">
              <a:extLst>
                <a:ext uri="{FF2B5EF4-FFF2-40B4-BE49-F238E27FC236}">
                  <a16:creationId xmlns:a16="http://schemas.microsoft.com/office/drawing/2014/main" id="{9061DD52-D78C-0C7F-2B85-405C5C93670F}"/>
                </a:ext>
              </a:extLst>
            </p:cNvPr>
            <p:cNvPicPr>
              <a:picLocks noChangeAspect="1"/>
            </p:cNvPicPr>
            <p:nvPr/>
          </p:nvPicPr>
          <p:blipFill>
            <a:blip r:embed="rId3"/>
            <a:stretch>
              <a:fillRect/>
            </a:stretch>
          </p:blipFill>
          <p:spPr>
            <a:xfrm>
              <a:off x="591785" y="1592961"/>
              <a:ext cx="11008427" cy="5122535"/>
            </a:xfrm>
            <a:prstGeom prst="rect">
              <a:avLst/>
            </a:prstGeom>
          </p:spPr>
        </p:pic>
        <p:cxnSp>
          <p:nvCxnSpPr>
            <p:cNvPr id="20" name="Straight Arrow Connector 19">
              <a:extLst>
                <a:ext uri="{FF2B5EF4-FFF2-40B4-BE49-F238E27FC236}">
                  <a16:creationId xmlns:a16="http://schemas.microsoft.com/office/drawing/2014/main" id="{9805BD66-B3EE-2857-DE0C-CAC21E18CFE0}"/>
                </a:ext>
              </a:extLst>
            </p:cNvPr>
            <p:cNvCxnSpPr>
              <a:cxnSpLocks/>
            </p:cNvCxnSpPr>
            <p:nvPr/>
          </p:nvCxnSpPr>
          <p:spPr>
            <a:xfrm>
              <a:off x="1828800" y="2090057"/>
              <a:ext cx="3194462" cy="1338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82D1945-D109-E050-1BF1-D2C19EDF4423}"/>
                </a:ext>
              </a:extLst>
            </p:cNvPr>
            <p:cNvCxnSpPr>
              <a:cxnSpLocks/>
            </p:cNvCxnSpPr>
            <p:nvPr/>
          </p:nvCxnSpPr>
          <p:spPr>
            <a:xfrm flipH="1">
              <a:off x="5023262" y="2090057"/>
              <a:ext cx="152400" cy="124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F352F5C-B9B4-721D-B7B6-D4FDEED9A037}"/>
                </a:ext>
              </a:extLst>
            </p:cNvPr>
            <p:cNvSpPr txBox="1"/>
            <p:nvPr/>
          </p:nvSpPr>
          <p:spPr>
            <a:xfrm>
              <a:off x="5033101" y="2495365"/>
              <a:ext cx="2517852" cy="841601"/>
            </a:xfrm>
            <a:prstGeom prst="rect">
              <a:avLst/>
            </a:prstGeom>
            <a:noFill/>
          </p:spPr>
          <p:txBody>
            <a:bodyPr wrap="square" rtlCol="0">
              <a:spAutoFit/>
            </a:bodyPr>
            <a:lstStyle/>
            <a:p>
              <a:r>
                <a:rPr lang="en-US" sz="700" dirty="0">
                  <a:solidFill>
                    <a:srgbClr val="FF0000"/>
                  </a:solidFill>
                  <a:latin typeface="+mj-lt"/>
                </a:rPr>
                <a:t>Multi-head attention</a:t>
              </a:r>
            </a:p>
          </p:txBody>
        </p:sp>
      </p:grpSp>
      <p:pic>
        <p:nvPicPr>
          <p:cNvPr id="23" name="Picture 22">
            <a:extLst>
              <a:ext uri="{FF2B5EF4-FFF2-40B4-BE49-F238E27FC236}">
                <a16:creationId xmlns:a16="http://schemas.microsoft.com/office/drawing/2014/main" id="{79DD6A64-916A-B106-9AEA-2D4A921BE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77" y="1684800"/>
            <a:ext cx="6235738" cy="197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259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DA382-36AA-EE4D-7FC8-30A8188C3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2FD7D-0E95-1959-C336-B09078AEC962}"/>
              </a:ext>
            </a:extLst>
          </p:cNvPr>
          <p:cNvSpPr>
            <a:spLocks noGrp="1"/>
          </p:cNvSpPr>
          <p:nvPr>
            <p:ph type="title"/>
          </p:nvPr>
        </p:nvSpPr>
        <p:spPr/>
        <p:txBody>
          <a:bodyPr/>
          <a:lstStyle/>
          <a:p>
            <a:r>
              <a:rPr lang="en-US" dirty="0"/>
              <a:t>Attention</a:t>
            </a:r>
            <a:br>
              <a:rPr lang="en-US" dirty="0"/>
            </a:br>
            <a:r>
              <a:rPr lang="en-US" sz="2400" dirty="0"/>
              <a:t>Self-Attention versus Encoder-Decoder Attention</a:t>
            </a:r>
            <a:endParaRPr lang="en-US" dirty="0"/>
          </a:p>
        </p:txBody>
      </p:sp>
      <p:sp>
        <p:nvSpPr>
          <p:cNvPr id="3" name="Slide Number Placeholder 2">
            <a:extLst>
              <a:ext uri="{FF2B5EF4-FFF2-40B4-BE49-F238E27FC236}">
                <a16:creationId xmlns:a16="http://schemas.microsoft.com/office/drawing/2014/main" id="{14F53229-851F-87AE-7238-92EEB3151CD7}"/>
              </a:ext>
            </a:extLst>
          </p:cNvPr>
          <p:cNvSpPr>
            <a:spLocks noGrp="1"/>
          </p:cNvSpPr>
          <p:nvPr>
            <p:ph type="sldNum" sz="quarter" idx="25"/>
          </p:nvPr>
        </p:nvSpPr>
        <p:spPr/>
        <p:txBody>
          <a:bodyPr/>
          <a:lstStyle/>
          <a:p>
            <a:fld id="{8B70248A-FD0F-534C-919E-E8EB9B0FC062}" type="slidenum">
              <a:rPr lang="en-BE" smtClean="0"/>
              <a:pPr/>
              <a:t>46</a:t>
            </a:fld>
            <a:endParaRPr lang="en-BE"/>
          </a:p>
        </p:txBody>
      </p:sp>
      <p:sp>
        <p:nvSpPr>
          <p:cNvPr id="4" name="Text Placeholder 3">
            <a:extLst>
              <a:ext uri="{FF2B5EF4-FFF2-40B4-BE49-F238E27FC236}">
                <a16:creationId xmlns:a16="http://schemas.microsoft.com/office/drawing/2014/main" id="{DEEB0D19-ABCC-68EE-CFFF-A0DD1FE36C17}"/>
              </a:ext>
            </a:extLst>
          </p:cNvPr>
          <p:cNvSpPr>
            <a:spLocks noGrp="1"/>
          </p:cNvSpPr>
          <p:nvPr>
            <p:ph type="body" sz="quarter" idx="31"/>
          </p:nvPr>
        </p:nvSpPr>
        <p:spPr>
          <a:xfrm>
            <a:off x="515936" y="4242391"/>
            <a:ext cx="11676064" cy="2102847"/>
          </a:xfrm>
        </p:spPr>
        <p:txBody>
          <a:bodyPr>
            <a:normAutofit/>
          </a:bodyPr>
          <a:lstStyle/>
          <a:p>
            <a:pPr marL="342900" indent="-342900">
              <a:buFont typeface="Arial" panose="020B0604020202020204" pitchFamily="34" charset="0"/>
              <a:buChar char="•"/>
            </a:pPr>
            <a:r>
              <a:rPr lang="en-US" sz="2200" b="1" dirty="0">
                <a:latin typeface="+mj-lt"/>
              </a:rPr>
              <a:t>Encoder-decoder attention or cross-attention </a:t>
            </a:r>
            <a:r>
              <a:rPr lang="en-US" sz="2200" dirty="0">
                <a:latin typeface="+mj-lt"/>
              </a:rPr>
              <a:t>is a mechanism used </a:t>
            </a:r>
            <a:r>
              <a:rPr lang="en-US" sz="2200" b="1" dirty="0">
                <a:latin typeface="+mj-lt"/>
              </a:rPr>
              <a:t>only in the decoder</a:t>
            </a:r>
            <a:r>
              <a:rPr lang="en-US" sz="2200" dirty="0">
                <a:latin typeface="+mj-lt"/>
              </a:rPr>
              <a:t>, where each </a:t>
            </a:r>
            <a:r>
              <a:rPr lang="en-US" sz="2200" b="1" dirty="0">
                <a:latin typeface="+mj-lt"/>
              </a:rPr>
              <a:t>target token </a:t>
            </a:r>
            <a:r>
              <a:rPr lang="en-US" sz="2200" dirty="0">
                <a:latin typeface="+mj-lt"/>
              </a:rPr>
              <a:t>attends to the </a:t>
            </a:r>
            <a:r>
              <a:rPr lang="en-US" sz="2200" b="1" dirty="0">
                <a:latin typeface="+mj-lt"/>
              </a:rPr>
              <a:t>encoder’s output representations</a:t>
            </a:r>
            <a:endParaRPr lang="en-US" sz="2200" dirty="0">
              <a:latin typeface="+mj-lt"/>
            </a:endParaRPr>
          </a:p>
          <a:p>
            <a:pPr marL="342900" indent="-342900">
              <a:buFont typeface="Arial" panose="020B0604020202020204" pitchFamily="34" charset="0"/>
              <a:buChar char="•"/>
            </a:pPr>
            <a:r>
              <a:rPr lang="en-US" sz="2200" dirty="0">
                <a:latin typeface="+mj-lt"/>
              </a:rPr>
              <a:t>This allows the decoder to focus on the most relevant parts of the source sequence when predicting each target word, enabling the model to learn the mapping from input to output </a:t>
            </a:r>
            <a:r>
              <a:rPr lang="en-US" sz="2200" b="1" dirty="0">
                <a:latin typeface="+mj-lt"/>
              </a:rPr>
              <a:t>(task learning)</a:t>
            </a:r>
          </a:p>
        </p:txBody>
      </p:sp>
      <p:grpSp>
        <p:nvGrpSpPr>
          <p:cNvPr id="14" name="Group 13">
            <a:extLst>
              <a:ext uri="{FF2B5EF4-FFF2-40B4-BE49-F238E27FC236}">
                <a16:creationId xmlns:a16="http://schemas.microsoft.com/office/drawing/2014/main" id="{0932054E-246E-087E-BAE9-4B81E852D234}"/>
              </a:ext>
            </a:extLst>
          </p:cNvPr>
          <p:cNvGrpSpPr/>
          <p:nvPr/>
        </p:nvGrpSpPr>
        <p:grpSpPr>
          <a:xfrm>
            <a:off x="6911163" y="1493794"/>
            <a:ext cx="4263656" cy="2243630"/>
            <a:chOff x="591785" y="1592961"/>
            <a:chExt cx="11008427" cy="5122535"/>
          </a:xfrm>
        </p:grpSpPr>
        <p:pic>
          <p:nvPicPr>
            <p:cNvPr id="8" name="Picture 7">
              <a:extLst>
                <a:ext uri="{FF2B5EF4-FFF2-40B4-BE49-F238E27FC236}">
                  <a16:creationId xmlns:a16="http://schemas.microsoft.com/office/drawing/2014/main" id="{8ADE0AB7-DD9E-3F1C-AAFD-0DB2AD129EF6}"/>
                </a:ext>
              </a:extLst>
            </p:cNvPr>
            <p:cNvPicPr>
              <a:picLocks noChangeAspect="1"/>
            </p:cNvPicPr>
            <p:nvPr/>
          </p:nvPicPr>
          <p:blipFill>
            <a:blip r:embed="rId3"/>
            <a:stretch>
              <a:fillRect/>
            </a:stretch>
          </p:blipFill>
          <p:spPr>
            <a:xfrm>
              <a:off x="591785" y="1592961"/>
              <a:ext cx="11008427" cy="5122535"/>
            </a:xfrm>
            <a:prstGeom prst="rect">
              <a:avLst/>
            </a:prstGeom>
          </p:spPr>
        </p:pic>
        <p:cxnSp>
          <p:nvCxnSpPr>
            <p:cNvPr id="9" name="Straight Arrow Connector 8">
              <a:extLst>
                <a:ext uri="{FF2B5EF4-FFF2-40B4-BE49-F238E27FC236}">
                  <a16:creationId xmlns:a16="http://schemas.microsoft.com/office/drawing/2014/main" id="{CCF49811-0D40-73AB-916B-107854154B43}"/>
                </a:ext>
              </a:extLst>
            </p:cNvPr>
            <p:cNvCxnSpPr>
              <a:cxnSpLocks/>
            </p:cNvCxnSpPr>
            <p:nvPr/>
          </p:nvCxnSpPr>
          <p:spPr>
            <a:xfrm>
              <a:off x="1828800" y="2090057"/>
              <a:ext cx="3194462" cy="1338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D2409B-0A9F-EC68-1BB9-B4C0092A1C49}"/>
                </a:ext>
              </a:extLst>
            </p:cNvPr>
            <p:cNvCxnSpPr>
              <a:cxnSpLocks/>
            </p:cNvCxnSpPr>
            <p:nvPr/>
          </p:nvCxnSpPr>
          <p:spPr>
            <a:xfrm flipH="1">
              <a:off x="5023262" y="2090057"/>
              <a:ext cx="152400" cy="124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412125-20A8-E481-858C-9EBE3909E58D}"/>
                </a:ext>
              </a:extLst>
            </p:cNvPr>
            <p:cNvSpPr txBox="1"/>
            <p:nvPr/>
          </p:nvSpPr>
          <p:spPr>
            <a:xfrm>
              <a:off x="5033101" y="2495365"/>
              <a:ext cx="2517852" cy="841601"/>
            </a:xfrm>
            <a:prstGeom prst="rect">
              <a:avLst/>
            </a:prstGeom>
            <a:noFill/>
          </p:spPr>
          <p:txBody>
            <a:bodyPr wrap="square" rtlCol="0">
              <a:spAutoFit/>
            </a:bodyPr>
            <a:lstStyle/>
            <a:p>
              <a:r>
                <a:rPr lang="en-US" sz="700" dirty="0">
                  <a:solidFill>
                    <a:srgbClr val="FF0000"/>
                  </a:solidFill>
                  <a:latin typeface="+mj-lt"/>
                </a:rPr>
                <a:t>Multi-head attention</a:t>
              </a:r>
            </a:p>
          </p:txBody>
        </p:sp>
      </p:grpSp>
      <p:pic>
        <p:nvPicPr>
          <p:cNvPr id="5" name="Picture 4">
            <a:extLst>
              <a:ext uri="{FF2B5EF4-FFF2-40B4-BE49-F238E27FC236}">
                <a16:creationId xmlns:a16="http://schemas.microsoft.com/office/drawing/2014/main" id="{30BE3DCB-0ACA-F183-976D-13ACF5E91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77" y="1684800"/>
            <a:ext cx="6235738" cy="197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99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58" descr="Diagram&#10;&#10;Description automatically generated"/>
          <p:cNvPicPr preferRelativeResize="0"/>
          <p:nvPr/>
        </p:nvPicPr>
        <p:blipFill rotWithShape="1">
          <a:blip r:embed="rId3">
            <a:alphaModFix/>
          </a:blip>
          <a:srcRect/>
          <a:stretch/>
        </p:blipFill>
        <p:spPr>
          <a:xfrm>
            <a:off x="6760280" y="450072"/>
            <a:ext cx="4693582" cy="5348267"/>
          </a:xfrm>
          <a:prstGeom prst="rect">
            <a:avLst/>
          </a:prstGeom>
          <a:noFill/>
          <a:ln>
            <a:noFill/>
          </a:ln>
        </p:spPr>
      </p:pic>
      <p:sp>
        <p:nvSpPr>
          <p:cNvPr id="486" name="Google Shape;486;p58"/>
          <p:cNvSpPr txBox="1">
            <a:spLocks noGrp="1"/>
          </p:cNvSpPr>
          <p:nvPr>
            <p:ph type="body" idx="1"/>
          </p:nvPr>
        </p:nvSpPr>
        <p:spPr>
          <a:xfrm>
            <a:off x="751600" y="1056933"/>
            <a:ext cx="6315900" cy="4227600"/>
          </a:xfrm>
          <a:prstGeom prst="rect">
            <a:avLst/>
          </a:prstGeom>
          <a:noFill/>
          <a:ln>
            <a:noFill/>
          </a:ln>
        </p:spPr>
        <p:txBody>
          <a:bodyPr spcFirstLastPara="1" wrap="square" lIns="91425" tIns="45700" rIns="91425" bIns="45700" anchor="ctr" anchorCtr="0">
            <a:noAutofit/>
          </a:bodyPr>
          <a:lstStyle/>
          <a:p>
            <a:pPr marL="342900" lvl="0" indent="-342900" algn="l" rtl="0">
              <a:spcBef>
                <a:spcPts val="0"/>
              </a:spcBef>
              <a:spcAft>
                <a:spcPts val="0"/>
              </a:spcAft>
              <a:buFont typeface="Arial" panose="020B0604020202020204" pitchFamily="34" charset="0"/>
              <a:buChar char="•"/>
            </a:pPr>
            <a:r>
              <a:rPr lang="en-GB" sz="2000" dirty="0">
                <a:solidFill>
                  <a:srgbClr val="222222"/>
                </a:solidFill>
                <a:latin typeface="+mj-lt"/>
              </a:rPr>
              <a:t>At each step, the decoder predicts the most likely next word of the output sequence by </a:t>
            </a:r>
            <a:r>
              <a:rPr lang="en-GB" sz="2000" b="1" dirty="0">
                <a:solidFill>
                  <a:srgbClr val="222222"/>
                </a:solidFill>
                <a:latin typeface="+mj-lt"/>
              </a:rPr>
              <a:t>outputting a probability distribution</a:t>
            </a:r>
            <a:r>
              <a:rPr lang="en-GB" sz="2000" dirty="0">
                <a:solidFill>
                  <a:srgbClr val="222222"/>
                </a:solidFill>
                <a:latin typeface="+mj-lt"/>
              </a:rPr>
              <a:t> over the tokens in the vocabulary and sampling from this distribution</a:t>
            </a:r>
            <a:endParaRPr sz="2000" dirty="0">
              <a:solidFill>
                <a:srgbClr val="222222"/>
              </a:solidFill>
              <a:latin typeface="+mj-lt"/>
            </a:endParaRPr>
          </a:p>
        </p:txBody>
      </p:sp>
      <p:sp>
        <p:nvSpPr>
          <p:cNvPr id="487" name="Google Shape;487;p58"/>
          <p:cNvSpPr/>
          <p:nvPr/>
        </p:nvSpPr>
        <p:spPr>
          <a:xfrm flipH="1">
            <a:off x="8947700" y="450075"/>
            <a:ext cx="1693200" cy="11823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8" name="Google Shape;488;p58"/>
          <p:cNvSpPr txBox="1">
            <a:spLocks noGrp="1"/>
          </p:cNvSpPr>
          <p:nvPr>
            <p:ph type="sldNum" idx="12"/>
          </p:nvPr>
        </p:nvSpPr>
        <p:spPr>
          <a:xfrm>
            <a:off x="10914726" y="6459138"/>
            <a:ext cx="11481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47</a:t>
            </a:fld>
            <a:endParaRPr/>
          </a:p>
        </p:txBody>
      </p:sp>
      <p:sp>
        <p:nvSpPr>
          <p:cNvPr id="2" name="Title 1">
            <a:extLst>
              <a:ext uri="{FF2B5EF4-FFF2-40B4-BE49-F238E27FC236}">
                <a16:creationId xmlns:a16="http://schemas.microsoft.com/office/drawing/2014/main" id="{6BAF44C9-B8C0-6A61-60FA-4633BA00D2D5}"/>
              </a:ext>
            </a:extLst>
          </p:cNvPr>
          <p:cNvSpPr>
            <a:spLocks noGrp="1"/>
          </p:cNvSpPr>
          <p:nvPr>
            <p:ph type="title"/>
          </p:nvPr>
        </p:nvSpPr>
        <p:spPr>
          <a:xfrm>
            <a:off x="515937" y="304419"/>
            <a:ext cx="11160125" cy="1116012"/>
          </a:xfrm>
        </p:spPr>
        <p:txBody>
          <a:bodyPr/>
          <a:lstStyle/>
          <a:p>
            <a:r>
              <a:rPr lang="en-US" dirty="0"/>
              <a:t>Transformer Architecture</a:t>
            </a:r>
            <a:br>
              <a:rPr lang="en-US" dirty="0"/>
            </a:br>
            <a:r>
              <a:rPr lang="en-US" sz="2400" dirty="0"/>
              <a:t>Output</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CE2B-BF8C-063B-4263-A4E42C856E4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C0348D3-A82F-1AAE-1E1A-6110A0007FE8}"/>
              </a:ext>
            </a:extLst>
          </p:cNvPr>
          <p:cNvSpPr>
            <a:spLocks noGrp="1"/>
          </p:cNvSpPr>
          <p:nvPr>
            <p:ph type="sldNum" sz="quarter" idx="25"/>
          </p:nvPr>
        </p:nvSpPr>
        <p:spPr/>
        <p:txBody>
          <a:bodyPr/>
          <a:lstStyle/>
          <a:p>
            <a:fld id="{8B70248A-FD0F-534C-919E-E8EB9B0FC062}" type="slidenum">
              <a:rPr lang="en-BE" smtClean="0"/>
              <a:pPr/>
              <a:t>48</a:t>
            </a:fld>
            <a:endParaRPr lang="en-BE"/>
          </a:p>
        </p:txBody>
      </p:sp>
      <p:sp>
        <p:nvSpPr>
          <p:cNvPr id="4" name="Text Placeholder 3">
            <a:extLst>
              <a:ext uri="{FF2B5EF4-FFF2-40B4-BE49-F238E27FC236}">
                <a16:creationId xmlns:a16="http://schemas.microsoft.com/office/drawing/2014/main" id="{3ECBC5F6-BB96-364A-9CCA-D8F568AA67EC}"/>
              </a:ext>
            </a:extLst>
          </p:cNvPr>
          <p:cNvSpPr>
            <a:spLocks noGrp="1"/>
          </p:cNvSpPr>
          <p:nvPr>
            <p:ph type="body" sz="quarter" idx="31"/>
          </p:nvPr>
        </p:nvSpPr>
        <p:spPr/>
        <p:txBody>
          <a:bodyPr/>
          <a:lstStyle/>
          <a:p>
            <a:endParaRPr lang="en-US"/>
          </a:p>
        </p:txBody>
      </p:sp>
      <p:pic>
        <p:nvPicPr>
          <p:cNvPr id="4098" name="Picture 2">
            <a:extLst>
              <a:ext uri="{FF2B5EF4-FFF2-40B4-BE49-F238E27FC236}">
                <a16:creationId xmlns:a16="http://schemas.microsoft.com/office/drawing/2014/main" id="{9C4CBAEE-C088-6BF9-9933-2A28EE3AC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5"/>
            <a:ext cx="12192000" cy="669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441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5298-5A25-0C73-1E52-E6193838416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B0BD9D8-ACFE-A11E-9EE3-C5F1404C2BC9}"/>
              </a:ext>
            </a:extLst>
          </p:cNvPr>
          <p:cNvSpPr>
            <a:spLocks noGrp="1"/>
          </p:cNvSpPr>
          <p:nvPr>
            <p:ph type="sldNum" sz="quarter" idx="25"/>
          </p:nvPr>
        </p:nvSpPr>
        <p:spPr/>
        <p:txBody>
          <a:bodyPr/>
          <a:lstStyle/>
          <a:p>
            <a:fld id="{8B70248A-FD0F-534C-919E-E8EB9B0FC062}" type="slidenum">
              <a:rPr lang="en-BE" smtClean="0"/>
              <a:pPr/>
              <a:t>49</a:t>
            </a:fld>
            <a:endParaRPr lang="en-BE"/>
          </a:p>
        </p:txBody>
      </p:sp>
      <p:sp>
        <p:nvSpPr>
          <p:cNvPr id="4" name="Text Placeholder 3">
            <a:extLst>
              <a:ext uri="{FF2B5EF4-FFF2-40B4-BE49-F238E27FC236}">
                <a16:creationId xmlns:a16="http://schemas.microsoft.com/office/drawing/2014/main" id="{0D482E21-B524-EBDF-71B2-20C33DFAECCC}"/>
              </a:ext>
            </a:extLst>
          </p:cNvPr>
          <p:cNvSpPr>
            <a:spLocks noGrp="1"/>
          </p:cNvSpPr>
          <p:nvPr>
            <p:ph type="body" sz="quarter" idx="31"/>
          </p:nvPr>
        </p:nvSpPr>
        <p:spPr/>
        <p:txBody>
          <a:bodyPr/>
          <a:lstStyle/>
          <a:p>
            <a:endParaRPr lang="en-US"/>
          </a:p>
        </p:txBody>
      </p:sp>
      <p:pic>
        <p:nvPicPr>
          <p:cNvPr id="5122" name="Picture 2">
            <a:extLst>
              <a:ext uri="{FF2B5EF4-FFF2-40B4-BE49-F238E27FC236}">
                <a16:creationId xmlns:a16="http://schemas.microsoft.com/office/drawing/2014/main" id="{B4ECE125-02FF-6F25-38E7-9F3067100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5"/>
            <a:ext cx="12192000" cy="669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44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1FAC4-315E-865E-D909-FDDF95FD7F01}"/>
              </a:ext>
            </a:extLst>
          </p:cNvPr>
          <p:cNvSpPr>
            <a:spLocks noGrp="1"/>
          </p:cNvSpPr>
          <p:nvPr>
            <p:ph type="title"/>
          </p:nvPr>
        </p:nvSpPr>
        <p:spPr/>
        <p:txBody>
          <a:bodyPr/>
          <a:lstStyle/>
          <a:p>
            <a:r>
              <a:rPr lang="en-US" dirty="0"/>
              <a:t>Word2Vec</a:t>
            </a:r>
            <a:endParaRPr lang="en-US" sz="2800" dirty="0"/>
          </a:p>
        </p:txBody>
      </p:sp>
      <p:sp>
        <p:nvSpPr>
          <p:cNvPr id="3" name="Slide Number Placeholder 2">
            <a:extLst>
              <a:ext uri="{FF2B5EF4-FFF2-40B4-BE49-F238E27FC236}">
                <a16:creationId xmlns:a16="http://schemas.microsoft.com/office/drawing/2014/main" id="{175D6999-237B-BCDE-9489-A4D2B6FE5717}"/>
              </a:ext>
            </a:extLst>
          </p:cNvPr>
          <p:cNvSpPr>
            <a:spLocks noGrp="1"/>
          </p:cNvSpPr>
          <p:nvPr>
            <p:ph type="sldNum" sz="quarter" idx="25"/>
          </p:nvPr>
        </p:nvSpPr>
        <p:spPr/>
        <p:txBody>
          <a:bodyPr/>
          <a:lstStyle/>
          <a:p>
            <a:fld id="{8B70248A-FD0F-534C-919E-E8EB9B0FC062}" type="slidenum">
              <a:rPr lang="en-BE" smtClean="0"/>
              <a:pPr/>
              <a:t>5</a:t>
            </a:fld>
            <a:endParaRPr lang="en-BE"/>
          </a:p>
        </p:txBody>
      </p:sp>
      <p:grpSp>
        <p:nvGrpSpPr>
          <p:cNvPr id="5" name="Group 4">
            <a:extLst>
              <a:ext uri="{FF2B5EF4-FFF2-40B4-BE49-F238E27FC236}">
                <a16:creationId xmlns:a16="http://schemas.microsoft.com/office/drawing/2014/main" id="{422DFB53-F220-8ABA-6E47-1FB339B344CB}"/>
              </a:ext>
            </a:extLst>
          </p:cNvPr>
          <p:cNvGrpSpPr/>
          <p:nvPr/>
        </p:nvGrpSpPr>
        <p:grpSpPr>
          <a:xfrm>
            <a:off x="122533" y="1661823"/>
            <a:ext cx="11946934" cy="4909774"/>
            <a:chOff x="189679" y="1045135"/>
            <a:chExt cx="11946934" cy="4909774"/>
          </a:xfrm>
        </p:grpSpPr>
        <p:grpSp>
          <p:nvGrpSpPr>
            <p:cNvPr id="6" name="Group 5">
              <a:extLst>
                <a:ext uri="{FF2B5EF4-FFF2-40B4-BE49-F238E27FC236}">
                  <a16:creationId xmlns:a16="http://schemas.microsoft.com/office/drawing/2014/main" id="{3C85A03F-6097-1B6F-585F-CF44A606CAE1}"/>
                </a:ext>
              </a:extLst>
            </p:cNvPr>
            <p:cNvGrpSpPr/>
            <p:nvPr/>
          </p:nvGrpSpPr>
          <p:grpSpPr>
            <a:xfrm>
              <a:off x="189679" y="1045135"/>
              <a:ext cx="11946934" cy="4909774"/>
              <a:chOff x="189679" y="1045135"/>
              <a:chExt cx="11946934" cy="4909774"/>
            </a:xfrm>
          </p:grpSpPr>
          <p:grpSp>
            <p:nvGrpSpPr>
              <p:cNvPr id="8" name="Group 7">
                <a:extLst>
                  <a:ext uri="{FF2B5EF4-FFF2-40B4-BE49-F238E27FC236}">
                    <a16:creationId xmlns:a16="http://schemas.microsoft.com/office/drawing/2014/main" id="{1264C7E5-8A32-2DBA-5C79-F509769DB6A6}"/>
                  </a:ext>
                </a:extLst>
              </p:cNvPr>
              <p:cNvGrpSpPr/>
              <p:nvPr/>
            </p:nvGrpSpPr>
            <p:grpSpPr>
              <a:xfrm>
                <a:off x="189679" y="1045135"/>
                <a:ext cx="11946934" cy="4909774"/>
                <a:chOff x="189679" y="1045135"/>
                <a:chExt cx="11946934" cy="4909774"/>
              </a:xfrm>
            </p:grpSpPr>
            <p:sp>
              <p:nvSpPr>
                <p:cNvPr id="11" name="Rectangle 10">
                  <a:extLst>
                    <a:ext uri="{FF2B5EF4-FFF2-40B4-BE49-F238E27FC236}">
                      <a16:creationId xmlns:a16="http://schemas.microsoft.com/office/drawing/2014/main" id="{A295F679-4633-3822-54DD-07B3DF3B71E2}"/>
                    </a:ext>
                  </a:extLst>
                </p:cNvPr>
                <p:cNvSpPr/>
                <p:nvPr/>
              </p:nvSpPr>
              <p:spPr>
                <a:xfrm>
                  <a:off x="4667226" y="5135192"/>
                  <a:ext cx="3146979" cy="819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Words that are contextually closer, will</a:t>
                  </a:r>
                  <a:br>
                    <a:rPr lang="en-US" dirty="0">
                      <a:solidFill>
                        <a:schemeClr val="tx1"/>
                      </a:solidFill>
                      <a:latin typeface="+mj-lt"/>
                    </a:rPr>
                  </a:br>
                  <a:r>
                    <a:rPr lang="en-US" dirty="0">
                      <a:solidFill>
                        <a:schemeClr val="tx1"/>
                      </a:solidFill>
                      <a:latin typeface="+mj-lt"/>
                    </a:rPr>
                    <a:t>be closer in vector space!</a:t>
                  </a:r>
                  <a:endParaRPr lang="en-BE" dirty="0">
                    <a:solidFill>
                      <a:schemeClr val="tx1"/>
                    </a:solidFill>
                    <a:latin typeface="+mj-lt"/>
                  </a:endParaRPr>
                </a:p>
              </p:txBody>
            </p:sp>
            <p:pic>
              <p:nvPicPr>
                <p:cNvPr id="12" name="Picture 4">
                  <a:extLst>
                    <a:ext uri="{FF2B5EF4-FFF2-40B4-BE49-F238E27FC236}">
                      <a16:creationId xmlns:a16="http://schemas.microsoft.com/office/drawing/2014/main" id="{7F0234F6-C7C8-B5D6-768E-05E70A0EA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79" y="1547602"/>
                  <a:ext cx="4309200" cy="42697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C1E42AB-A89F-0810-EF3D-17A3F020AD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28" r="11235" b="5843"/>
                <a:stretch/>
              </p:blipFill>
              <p:spPr bwMode="auto">
                <a:xfrm>
                  <a:off x="7814206" y="1514025"/>
                  <a:ext cx="4322407" cy="41989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62D3BB-25FC-2BFB-3F09-F166A424E1C1}"/>
                    </a:ext>
                  </a:extLst>
                </p:cNvPr>
                <p:cNvSpPr txBox="1"/>
                <p:nvPr/>
              </p:nvSpPr>
              <p:spPr>
                <a:xfrm>
                  <a:off x="395597" y="1158872"/>
                  <a:ext cx="4164923" cy="369332"/>
                </a:xfrm>
                <a:prstGeom prst="rect">
                  <a:avLst/>
                </a:prstGeom>
                <a:noFill/>
              </p:spPr>
              <p:txBody>
                <a:bodyPr wrap="none" rtlCol="0">
                  <a:spAutoFit/>
                </a:bodyPr>
                <a:lstStyle/>
                <a:p>
                  <a:r>
                    <a:rPr lang="en-BE" dirty="0">
                      <a:solidFill>
                        <a:srgbClr val="FA6432"/>
                      </a:solidFill>
                      <a:latin typeface="+mj-lt"/>
                    </a:rPr>
                    <a:t>“Predict a word, given the context”</a:t>
                  </a:r>
                </a:p>
              </p:txBody>
            </p:sp>
            <p:sp>
              <p:nvSpPr>
                <p:cNvPr id="15" name="TextBox 14">
                  <a:extLst>
                    <a:ext uri="{FF2B5EF4-FFF2-40B4-BE49-F238E27FC236}">
                      <a16:creationId xmlns:a16="http://schemas.microsoft.com/office/drawing/2014/main" id="{C4EE047F-1E34-3562-AC49-82F496DFB098}"/>
                    </a:ext>
                  </a:extLst>
                </p:cNvPr>
                <p:cNvSpPr txBox="1"/>
                <p:nvPr/>
              </p:nvSpPr>
              <p:spPr>
                <a:xfrm>
                  <a:off x="7715019" y="1141166"/>
                  <a:ext cx="4378122" cy="369332"/>
                </a:xfrm>
                <a:prstGeom prst="rect">
                  <a:avLst/>
                </a:prstGeom>
                <a:noFill/>
              </p:spPr>
              <p:txBody>
                <a:bodyPr wrap="none" rtlCol="0">
                  <a:spAutoFit/>
                </a:bodyPr>
                <a:lstStyle/>
                <a:p>
                  <a:r>
                    <a:rPr lang="en-BE" dirty="0">
                      <a:solidFill>
                        <a:srgbClr val="FA6432"/>
                      </a:solidFill>
                      <a:latin typeface="+mj-lt"/>
                    </a:rPr>
                    <a:t>“Predict the context, given the word”</a:t>
                  </a:r>
                </a:p>
              </p:txBody>
            </p:sp>
            <p:sp>
              <p:nvSpPr>
                <p:cNvPr id="16" name="Rectangle 15">
                  <a:extLst>
                    <a:ext uri="{FF2B5EF4-FFF2-40B4-BE49-F238E27FC236}">
                      <a16:creationId xmlns:a16="http://schemas.microsoft.com/office/drawing/2014/main" id="{EAADE5E5-320D-4132-567C-CDA1F0F721F9}"/>
                    </a:ext>
                  </a:extLst>
                </p:cNvPr>
                <p:cNvSpPr/>
                <p:nvPr/>
              </p:nvSpPr>
              <p:spPr>
                <a:xfrm>
                  <a:off x="4667226" y="1045135"/>
                  <a:ext cx="3047793" cy="915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Weights of trained network are compressed representation of word</a:t>
                  </a:r>
                  <a:endParaRPr lang="en-BE" dirty="0">
                    <a:solidFill>
                      <a:schemeClr val="tx1"/>
                    </a:solidFill>
                    <a:latin typeface="+mj-lt"/>
                  </a:endParaRPr>
                </a:p>
              </p:txBody>
            </p:sp>
            <p:pic>
              <p:nvPicPr>
                <p:cNvPr id="17" name="Tijdelijke aanduiding voor inhoud 3">
                  <a:extLst>
                    <a:ext uri="{FF2B5EF4-FFF2-40B4-BE49-F238E27FC236}">
                      <a16:creationId xmlns:a16="http://schemas.microsoft.com/office/drawing/2014/main" id="{3998D056-8DF6-3E08-CE12-236AF7D00E16}"/>
                    </a:ext>
                  </a:extLst>
                </p:cNvPr>
                <p:cNvPicPr>
                  <a:picLocks noChangeAspect="1"/>
                </p:cNvPicPr>
                <p:nvPr/>
              </p:nvPicPr>
              <p:blipFill rotWithShape="1">
                <a:blip r:embed="rId5"/>
                <a:srcRect l="53643" t="36520" r="17071" b="6024"/>
                <a:stretch/>
              </p:blipFill>
              <p:spPr>
                <a:xfrm>
                  <a:off x="4809866" y="1999673"/>
                  <a:ext cx="2790929" cy="3072887"/>
                </a:xfrm>
                <a:prstGeom prst="rect">
                  <a:avLst/>
                </a:prstGeom>
                <a:ln w="19050">
                  <a:solidFill>
                    <a:srgbClr val="C00000"/>
                  </a:solidFill>
                </a:ln>
              </p:spPr>
            </p:pic>
          </p:grpSp>
          <p:sp>
            <p:nvSpPr>
              <p:cNvPr id="9" name="Rectangle 8">
                <a:extLst>
                  <a:ext uri="{FF2B5EF4-FFF2-40B4-BE49-F238E27FC236}">
                    <a16:creationId xmlns:a16="http://schemas.microsoft.com/office/drawing/2014/main" id="{B8D54F7B-1CFD-59F3-5AFC-86CE5EFE6D9A}"/>
                  </a:ext>
                </a:extLst>
              </p:cNvPr>
              <p:cNvSpPr/>
              <p:nvPr/>
            </p:nvSpPr>
            <p:spPr>
              <a:xfrm>
                <a:off x="4809865" y="2003170"/>
                <a:ext cx="453456" cy="99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BB4F931-5FC9-8071-C5A8-7F5398975212}"/>
                  </a:ext>
                </a:extLst>
              </p:cNvPr>
              <p:cNvSpPr/>
              <p:nvPr/>
            </p:nvSpPr>
            <p:spPr>
              <a:xfrm>
                <a:off x="6461561" y="3638319"/>
                <a:ext cx="550660" cy="561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7" name="Rectangle 6">
              <a:extLst>
                <a:ext uri="{FF2B5EF4-FFF2-40B4-BE49-F238E27FC236}">
                  <a16:creationId xmlns:a16="http://schemas.microsoft.com/office/drawing/2014/main" id="{3E8D2904-5493-8461-58FD-0F96442E85F6}"/>
                </a:ext>
              </a:extLst>
            </p:cNvPr>
            <p:cNvSpPr/>
            <p:nvPr/>
          </p:nvSpPr>
          <p:spPr>
            <a:xfrm>
              <a:off x="6650383" y="2967820"/>
              <a:ext cx="950411" cy="755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17268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59" descr="Diagram&#10;&#10;Description automatically generated"/>
          <p:cNvPicPr preferRelativeResize="0"/>
          <p:nvPr/>
        </p:nvPicPr>
        <p:blipFill rotWithShape="1">
          <a:blip r:embed="rId3">
            <a:alphaModFix/>
          </a:blip>
          <a:srcRect/>
          <a:stretch/>
        </p:blipFill>
        <p:spPr>
          <a:xfrm>
            <a:off x="6760280" y="450072"/>
            <a:ext cx="4693582" cy="5348267"/>
          </a:xfrm>
          <a:prstGeom prst="rect">
            <a:avLst/>
          </a:prstGeom>
          <a:noFill/>
          <a:ln>
            <a:noFill/>
          </a:ln>
        </p:spPr>
      </p:pic>
      <p:sp>
        <p:nvSpPr>
          <p:cNvPr id="495" name="Google Shape;495;p59"/>
          <p:cNvSpPr txBox="1">
            <a:spLocks noGrp="1"/>
          </p:cNvSpPr>
          <p:nvPr>
            <p:ph type="body" idx="1"/>
          </p:nvPr>
        </p:nvSpPr>
        <p:spPr>
          <a:xfrm>
            <a:off x="751600" y="1056933"/>
            <a:ext cx="6315900" cy="4227600"/>
          </a:xfrm>
          <a:prstGeom prst="rect">
            <a:avLst/>
          </a:prstGeom>
          <a:noFill/>
          <a:ln>
            <a:noFill/>
          </a:ln>
        </p:spPr>
        <p:txBody>
          <a:bodyPr spcFirstLastPara="1" wrap="square" lIns="91425" tIns="45700" rIns="91425" bIns="45700" anchor="ctr" anchorCtr="0">
            <a:noAutofit/>
          </a:bodyPr>
          <a:lstStyle/>
          <a:p>
            <a:pPr marL="342900" lvl="0" indent="-342900" algn="l" rtl="0">
              <a:lnSpc>
                <a:spcPct val="100000"/>
              </a:lnSpc>
              <a:spcBef>
                <a:spcPts val="0"/>
              </a:spcBef>
              <a:spcAft>
                <a:spcPts val="0"/>
              </a:spcAft>
              <a:buClr>
                <a:schemeClr val="dk1"/>
              </a:buClr>
              <a:buSzPts val="1900"/>
              <a:buFont typeface="Arial" panose="020B0604020202020204" pitchFamily="34" charset="0"/>
              <a:buChar char="•"/>
            </a:pPr>
            <a:r>
              <a:rPr lang="en-GB" sz="2000" b="1" dirty="0">
                <a:solidFill>
                  <a:srgbClr val="222222"/>
                </a:solidFill>
                <a:latin typeface="+mj-lt"/>
              </a:rPr>
              <a:t>Skip connections</a:t>
            </a:r>
            <a:r>
              <a:rPr lang="en-GB" sz="2000" dirty="0">
                <a:solidFill>
                  <a:srgbClr val="222222"/>
                </a:solidFill>
                <a:latin typeface="+mj-lt"/>
              </a:rPr>
              <a:t> are used to obtain a good balance between learning new information and remembering old information </a:t>
            </a:r>
            <a:br>
              <a:rPr lang="en-GB" sz="2000" dirty="0">
                <a:solidFill>
                  <a:srgbClr val="222222"/>
                </a:solidFill>
                <a:latin typeface="+mj-lt"/>
              </a:rPr>
            </a:br>
            <a:endParaRPr lang="en-GB" sz="2000" dirty="0">
              <a:solidFill>
                <a:srgbClr val="222222"/>
              </a:solidFill>
              <a:latin typeface="+mj-lt"/>
            </a:endParaRPr>
          </a:p>
          <a:p>
            <a:pPr marL="342900" lvl="0" indent="-342900" algn="l" rtl="0">
              <a:lnSpc>
                <a:spcPct val="100000"/>
              </a:lnSpc>
              <a:spcBef>
                <a:spcPts val="0"/>
              </a:spcBef>
              <a:spcAft>
                <a:spcPts val="0"/>
              </a:spcAft>
              <a:buClr>
                <a:schemeClr val="dk1"/>
              </a:buClr>
              <a:buSzPts val="1900"/>
              <a:buFont typeface="Arial" panose="020B0604020202020204" pitchFamily="34" charset="0"/>
              <a:buChar char="•"/>
            </a:pPr>
            <a:r>
              <a:rPr lang="en-GB" sz="2000" dirty="0">
                <a:solidFill>
                  <a:srgbClr val="222222"/>
                </a:solidFill>
                <a:latin typeface="+mj-lt"/>
              </a:rPr>
              <a:t>They are necessary to properly train deep neural architectures</a:t>
            </a:r>
            <a:endParaRPr sz="2000" b="1" dirty="0">
              <a:solidFill>
                <a:srgbClr val="222222"/>
              </a:solidFill>
              <a:latin typeface="+mj-lt"/>
            </a:endParaRPr>
          </a:p>
        </p:txBody>
      </p:sp>
      <p:sp>
        <p:nvSpPr>
          <p:cNvPr id="497" name="Google Shape;497;p59"/>
          <p:cNvSpPr/>
          <p:nvPr/>
        </p:nvSpPr>
        <p:spPr>
          <a:xfrm>
            <a:off x="7888908" y="3392500"/>
            <a:ext cx="321000" cy="8529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8" name="Google Shape;498;p59"/>
          <p:cNvSpPr/>
          <p:nvPr/>
        </p:nvSpPr>
        <p:spPr>
          <a:xfrm>
            <a:off x="7888908" y="2478100"/>
            <a:ext cx="321000" cy="8529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9" name="Google Shape;499;p59"/>
          <p:cNvSpPr/>
          <p:nvPr/>
        </p:nvSpPr>
        <p:spPr>
          <a:xfrm>
            <a:off x="10174908" y="3316300"/>
            <a:ext cx="321000" cy="8529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0" name="Google Shape;500;p59"/>
          <p:cNvSpPr/>
          <p:nvPr/>
        </p:nvSpPr>
        <p:spPr>
          <a:xfrm>
            <a:off x="10174908" y="2401900"/>
            <a:ext cx="321000" cy="8529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1" name="Google Shape;501;p59"/>
          <p:cNvSpPr/>
          <p:nvPr/>
        </p:nvSpPr>
        <p:spPr>
          <a:xfrm>
            <a:off x="10174900" y="1692025"/>
            <a:ext cx="321000" cy="6483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2" name="Google Shape;502;p59"/>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50</a:t>
            </a:fld>
            <a:endParaRPr/>
          </a:p>
        </p:txBody>
      </p:sp>
      <p:sp>
        <p:nvSpPr>
          <p:cNvPr id="2" name="Title 1">
            <a:extLst>
              <a:ext uri="{FF2B5EF4-FFF2-40B4-BE49-F238E27FC236}">
                <a16:creationId xmlns:a16="http://schemas.microsoft.com/office/drawing/2014/main" id="{08C4356F-C3A7-4F9D-4837-A558EB5492DE}"/>
              </a:ext>
            </a:extLst>
          </p:cNvPr>
          <p:cNvSpPr>
            <a:spLocks noGrp="1"/>
          </p:cNvSpPr>
          <p:nvPr>
            <p:ph type="title"/>
          </p:nvPr>
        </p:nvSpPr>
        <p:spPr>
          <a:xfrm>
            <a:off x="515937" y="304419"/>
            <a:ext cx="11160125" cy="1116012"/>
          </a:xfrm>
        </p:spPr>
        <p:txBody>
          <a:bodyPr/>
          <a:lstStyle/>
          <a:p>
            <a:r>
              <a:rPr lang="en-US" dirty="0"/>
              <a:t>Transformer Architecture</a:t>
            </a:r>
            <a:br>
              <a:rPr lang="en-US" dirty="0"/>
            </a:br>
            <a:r>
              <a:rPr lang="en-US" sz="2400" dirty="0"/>
              <a:t>Skip connections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EFEE-0454-C4EA-7258-5CE06B923D84}"/>
              </a:ext>
            </a:extLst>
          </p:cNvPr>
          <p:cNvSpPr>
            <a:spLocks noGrp="1"/>
          </p:cNvSpPr>
          <p:nvPr>
            <p:ph type="title"/>
          </p:nvPr>
        </p:nvSpPr>
        <p:spPr>
          <a:xfrm>
            <a:off x="515937" y="169027"/>
            <a:ext cx="11160125" cy="1116012"/>
          </a:xfrm>
        </p:spPr>
        <p:txBody>
          <a:bodyPr/>
          <a:lstStyle/>
          <a:p>
            <a:r>
              <a:rPr lang="en-US" dirty="0"/>
              <a:t>Detailed breakdown:</a:t>
            </a:r>
            <a:br>
              <a:rPr lang="en-US" dirty="0">
                <a:hlinkClick r:id="rId2"/>
              </a:rPr>
            </a:br>
            <a:r>
              <a:rPr lang="en-US" dirty="0">
                <a:hlinkClick r:id="rId2"/>
              </a:rPr>
              <a:t>https://bbycroft.net/llm</a:t>
            </a:r>
            <a:endParaRPr lang="en-US" dirty="0"/>
          </a:p>
        </p:txBody>
      </p:sp>
      <p:sp>
        <p:nvSpPr>
          <p:cNvPr id="3" name="Slide Number Placeholder 2">
            <a:extLst>
              <a:ext uri="{FF2B5EF4-FFF2-40B4-BE49-F238E27FC236}">
                <a16:creationId xmlns:a16="http://schemas.microsoft.com/office/drawing/2014/main" id="{DDC9ACFA-0330-EC28-C758-6B1E1F76D460}"/>
              </a:ext>
            </a:extLst>
          </p:cNvPr>
          <p:cNvSpPr>
            <a:spLocks noGrp="1"/>
          </p:cNvSpPr>
          <p:nvPr>
            <p:ph type="sldNum" sz="quarter" idx="25"/>
          </p:nvPr>
        </p:nvSpPr>
        <p:spPr/>
        <p:txBody>
          <a:bodyPr/>
          <a:lstStyle/>
          <a:p>
            <a:fld id="{8B70248A-FD0F-534C-919E-E8EB9B0FC062}" type="slidenum">
              <a:rPr lang="en-BE" smtClean="0"/>
              <a:pPr/>
              <a:t>51</a:t>
            </a:fld>
            <a:endParaRPr lang="en-BE"/>
          </a:p>
        </p:txBody>
      </p:sp>
      <p:pic>
        <p:nvPicPr>
          <p:cNvPr id="6" name="Picture 5">
            <a:extLst>
              <a:ext uri="{FF2B5EF4-FFF2-40B4-BE49-F238E27FC236}">
                <a16:creationId xmlns:a16="http://schemas.microsoft.com/office/drawing/2014/main" id="{A3590A5F-D905-513D-8873-C441051B552A}"/>
              </a:ext>
            </a:extLst>
          </p:cNvPr>
          <p:cNvPicPr>
            <a:picLocks noChangeAspect="1"/>
          </p:cNvPicPr>
          <p:nvPr/>
        </p:nvPicPr>
        <p:blipFill>
          <a:blip r:embed="rId3"/>
          <a:stretch>
            <a:fillRect/>
          </a:stretch>
        </p:blipFill>
        <p:spPr>
          <a:xfrm>
            <a:off x="1134894" y="1408476"/>
            <a:ext cx="7884415" cy="5449523"/>
          </a:xfrm>
          <a:prstGeom prst="rect">
            <a:avLst/>
          </a:prstGeom>
        </p:spPr>
      </p:pic>
    </p:spTree>
    <p:extLst>
      <p:ext uri="{BB962C8B-B14F-4D97-AF65-F5344CB8AC3E}">
        <p14:creationId xmlns:p14="http://schemas.microsoft.com/office/powerpoint/2010/main" val="2688175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60"/>
          <p:cNvPicPr preferRelativeResize="0"/>
          <p:nvPr/>
        </p:nvPicPr>
        <p:blipFill rotWithShape="1">
          <a:blip r:embed="rId3">
            <a:alphaModFix/>
          </a:blip>
          <a:srcRect/>
          <a:stretch/>
        </p:blipFill>
        <p:spPr>
          <a:xfrm>
            <a:off x="850027" y="1347517"/>
            <a:ext cx="9867057" cy="4812052"/>
          </a:xfrm>
          <a:prstGeom prst="rect">
            <a:avLst/>
          </a:prstGeom>
          <a:noFill/>
          <a:ln>
            <a:noFill/>
          </a:ln>
        </p:spPr>
      </p:pic>
      <p:sp>
        <p:nvSpPr>
          <p:cNvPr id="508" name="Google Shape;508;p60"/>
          <p:cNvSpPr/>
          <p:nvPr/>
        </p:nvSpPr>
        <p:spPr>
          <a:xfrm>
            <a:off x="747629" y="1150735"/>
            <a:ext cx="1454700" cy="506700"/>
          </a:xfrm>
          <a:prstGeom prst="rect">
            <a:avLst/>
          </a:prstGeom>
          <a:solidFill>
            <a:schemeClr val="lt1"/>
          </a:solidFill>
          <a:ln w="107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orbel"/>
              <a:ea typeface="Corbel"/>
              <a:cs typeface="Corbel"/>
              <a:sym typeface="Corbel"/>
            </a:endParaRPr>
          </a:p>
        </p:txBody>
      </p:sp>
      <p:sp>
        <p:nvSpPr>
          <p:cNvPr id="509" name="Google Shape;509;p60"/>
          <p:cNvSpPr txBox="1"/>
          <p:nvPr/>
        </p:nvSpPr>
        <p:spPr>
          <a:xfrm>
            <a:off x="720000" y="450000"/>
            <a:ext cx="10753200" cy="41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GB" sz="4400" b="1" dirty="0">
                <a:solidFill>
                  <a:schemeClr val="lt2"/>
                </a:solidFill>
                <a:latin typeface="Century Gothic"/>
                <a:ea typeface="Century Gothic"/>
                <a:cs typeface="Century Gothic"/>
                <a:sym typeface="Century Gothic"/>
              </a:rPr>
              <a:t>Transformer for Machine Translation</a:t>
            </a:r>
            <a:endParaRPr sz="4400" b="1" dirty="0">
              <a:solidFill>
                <a:schemeClr val="lt2"/>
              </a:solidFill>
              <a:latin typeface="Century Gothic"/>
              <a:ea typeface="Century Gothic"/>
              <a:cs typeface="Century Gothic"/>
              <a:sym typeface="Century Gothic"/>
            </a:endParaRPr>
          </a:p>
        </p:txBody>
      </p:sp>
      <p:sp>
        <p:nvSpPr>
          <p:cNvPr id="510" name="Google Shape;510;p60"/>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3"/>
          <p:cNvSpPr txBox="1">
            <a:spLocks noGrp="1"/>
          </p:cNvSpPr>
          <p:nvPr>
            <p:ph type="body" idx="1"/>
          </p:nvPr>
        </p:nvSpPr>
        <p:spPr>
          <a:xfrm>
            <a:off x="515936" y="1628775"/>
            <a:ext cx="11160000" cy="4716600"/>
          </a:xfrm>
          <a:prstGeom prst="rect">
            <a:avLst/>
          </a:prstGeom>
          <a:noFill/>
          <a:ln>
            <a:noFill/>
          </a:ln>
        </p:spPr>
        <p:txBody>
          <a:bodyPr spcFirstLastPara="1" wrap="square" lIns="91425" tIns="45700" rIns="91425" bIns="45700" anchor="t" anchorCtr="0">
            <a:noAutofit/>
          </a:bodyPr>
          <a:lstStyle/>
          <a:p>
            <a:pPr marL="360000" lvl="1" indent="-360000" algn="l" rtl="0">
              <a:lnSpc>
                <a:spcPct val="90000"/>
              </a:lnSpc>
              <a:spcBef>
                <a:spcPts val="500"/>
              </a:spcBef>
              <a:spcAft>
                <a:spcPts val="0"/>
              </a:spcAft>
              <a:buClr>
                <a:schemeClr val="lt2"/>
              </a:buClr>
              <a:buSzPts val="2400"/>
              <a:buChar char="•"/>
            </a:pPr>
            <a:r>
              <a:rPr lang="en-GB" sz="2000" dirty="0">
                <a:solidFill>
                  <a:srgbClr val="222222"/>
                </a:solidFill>
                <a:latin typeface="+mj-lt"/>
              </a:rPr>
              <a:t>Transformer is an </a:t>
            </a:r>
            <a:r>
              <a:rPr lang="en-GB" sz="2000" b="1" dirty="0">
                <a:solidFill>
                  <a:srgbClr val="222222"/>
                </a:solidFill>
                <a:latin typeface="+mj-lt"/>
              </a:rPr>
              <a:t>encoder-decoder architecture</a:t>
            </a:r>
            <a:r>
              <a:rPr lang="en-GB" sz="2000" dirty="0">
                <a:solidFill>
                  <a:srgbClr val="222222"/>
                </a:solidFill>
                <a:latin typeface="+mj-lt"/>
              </a:rPr>
              <a:t> for seq2seq tasks that no longer uses recurrent layers</a:t>
            </a:r>
            <a:br>
              <a:rPr lang="en-GB" sz="2000" dirty="0">
                <a:solidFill>
                  <a:srgbClr val="222222"/>
                </a:solidFill>
                <a:latin typeface="+mj-lt"/>
              </a:rPr>
            </a:br>
            <a:endParaRPr sz="2000" dirty="0">
              <a:solidFill>
                <a:srgbClr val="222222"/>
              </a:solidFill>
              <a:latin typeface="+mj-lt"/>
            </a:endParaRPr>
          </a:p>
          <a:p>
            <a:pPr marL="360000" lvl="1" indent="-360000" algn="l" rtl="0">
              <a:lnSpc>
                <a:spcPct val="90000"/>
              </a:lnSpc>
              <a:spcBef>
                <a:spcPts val="500"/>
              </a:spcBef>
              <a:spcAft>
                <a:spcPts val="0"/>
              </a:spcAft>
              <a:buClr>
                <a:schemeClr val="lt2"/>
              </a:buClr>
              <a:buSzPts val="2400"/>
              <a:buChar char="•"/>
            </a:pPr>
            <a:r>
              <a:rPr lang="en-GB" sz="2000" dirty="0">
                <a:solidFill>
                  <a:srgbClr val="222222"/>
                </a:solidFill>
                <a:latin typeface="+mj-lt"/>
              </a:rPr>
              <a:t>The encoder and decoder only use attention and feedforward layers:</a:t>
            </a:r>
            <a:endParaRPr sz="2000" dirty="0">
              <a:solidFill>
                <a:srgbClr val="222222"/>
              </a:solidFill>
              <a:latin typeface="+mj-lt"/>
            </a:endParaRPr>
          </a:p>
          <a:p>
            <a:pPr marL="719999" lvl="2" indent="-359999">
              <a:spcBef>
                <a:spcPts val="700"/>
              </a:spcBef>
              <a:buSzPts val="2400"/>
            </a:pPr>
            <a:r>
              <a:rPr lang="en-US" sz="2000" b="1" dirty="0">
                <a:latin typeface="+mj-lt"/>
              </a:rPr>
              <a:t>Self-attention</a:t>
            </a:r>
            <a:r>
              <a:rPr lang="en-US" sz="2000" dirty="0">
                <a:latin typeface="+mj-lt"/>
              </a:rPr>
              <a:t> operates between source tokens (in the encoder) or between target tokens (in the decoder) to capture context and meaning for </a:t>
            </a:r>
            <a:r>
              <a:rPr lang="en-US" sz="2000" b="1" dirty="0">
                <a:latin typeface="+mj-lt"/>
              </a:rPr>
              <a:t>representation learning</a:t>
            </a:r>
            <a:endParaRPr lang="en-US" sz="2000" dirty="0">
              <a:latin typeface="+mj-lt"/>
            </a:endParaRPr>
          </a:p>
          <a:p>
            <a:pPr marL="719999" lvl="2" indent="-359999">
              <a:spcBef>
                <a:spcPts val="700"/>
              </a:spcBef>
              <a:buSzPts val="2400"/>
            </a:pPr>
            <a:r>
              <a:rPr lang="en-US" sz="2000" b="1" dirty="0">
                <a:latin typeface="+mj-lt"/>
              </a:rPr>
              <a:t>Feedforward layers</a:t>
            </a:r>
            <a:r>
              <a:rPr lang="en-US" sz="2000" dirty="0">
                <a:latin typeface="+mj-lt"/>
              </a:rPr>
              <a:t> process each token’s updated representation independently, applying linear transformations and non-linear activations to </a:t>
            </a:r>
            <a:r>
              <a:rPr lang="en-US" sz="2000" b="1" dirty="0">
                <a:latin typeface="+mj-lt"/>
              </a:rPr>
              <a:t>refine and update its meaning using the model’s learned general linguistic knowledge</a:t>
            </a:r>
          </a:p>
          <a:p>
            <a:pPr marL="719999" lvl="2" indent="-359999">
              <a:spcBef>
                <a:spcPts val="700"/>
              </a:spcBef>
              <a:buSzPts val="2400"/>
            </a:pPr>
            <a:r>
              <a:rPr lang="en-US" sz="2000" b="1" dirty="0">
                <a:latin typeface="+mj-lt"/>
              </a:rPr>
              <a:t>Cross-attention</a:t>
            </a:r>
            <a:r>
              <a:rPr lang="en-US" sz="2000" dirty="0">
                <a:latin typeface="+mj-lt"/>
              </a:rPr>
              <a:t> operates between each target token and all source tokens to align input and output sequences for </a:t>
            </a:r>
            <a:r>
              <a:rPr lang="en-US" sz="2000" b="1" dirty="0">
                <a:latin typeface="+mj-lt"/>
              </a:rPr>
              <a:t>task learning</a:t>
            </a:r>
            <a:endParaRPr lang="en-US" sz="2000" dirty="0">
              <a:latin typeface="+mj-lt"/>
            </a:endParaRPr>
          </a:p>
          <a:p>
            <a:pPr marL="360000" lvl="2" indent="0">
              <a:spcBef>
                <a:spcPts val="700"/>
              </a:spcBef>
              <a:buSzPts val="2400"/>
              <a:buNone/>
            </a:pPr>
            <a:endParaRPr sz="2000" dirty="0">
              <a:latin typeface="+mj-lt"/>
            </a:endParaRPr>
          </a:p>
          <a:p>
            <a:pPr marL="360000" lvl="1" indent="-360000" algn="l" rtl="0">
              <a:spcBef>
                <a:spcPts val="500"/>
              </a:spcBef>
              <a:spcAft>
                <a:spcPts val="0"/>
              </a:spcAft>
              <a:buClr>
                <a:schemeClr val="lt2"/>
              </a:buClr>
              <a:buSzPts val="2400"/>
              <a:buChar char="•"/>
            </a:pPr>
            <a:r>
              <a:rPr lang="en-GB" sz="2000" dirty="0">
                <a:solidFill>
                  <a:srgbClr val="222222"/>
                </a:solidFill>
                <a:latin typeface="+mj-lt"/>
              </a:rPr>
              <a:t>Has accelerated the field of natural language processing in tackling human language since 2017</a:t>
            </a:r>
            <a:endParaRPr sz="2000" dirty="0">
              <a:solidFill>
                <a:srgbClr val="222222"/>
              </a:solidFill>
              <a:latin typeface="+mj-lt"/>
            </a:endParaRPr>
          </a:p>
        </p:txBody>
      </p:sp>
      <p:sp>
        <p:nvSpPr>
          <p:cNvPr id="438" name="Google Shape;438;p53"/>
          <p:cNvSpPr txBox="1">
            <a:spLocks noGrp="1"/>
          </p:cNvSpPr>
          <p:nvPr>
            <p:ph type="title"/>
          </p:nvPr>
        </p:nvSpPr>
        <p:spPr>
          <a:xfrm>
            <a:off x="720000" y="450000"/>
            <a:ext cx="10753200" cy="41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1171B"/>
              </a:buClr>
              <a:buSzPts val="3100"/>
              <a:buFont typeface="Century Gothic"/>
              <a:buNone/>
            </a:pPr>
            <a:r>
              <a:rPr lang="en-GB" dirty="0"/>
              <a:t>Transformer Architecture: Summary</a:t>
            </a:r>
            <a:endParaRPr b="1" dirty="0">
              <a:solidFill>
                <a:schemeClr val="lt2"/>
              </a:solidFill>
              <a:latin typeface="Century Gothic"/>
              <a:ea typeface="Century Gothic"/>
              <a:cs typeface="Century Gothic"/>
              <a:sym typeface="Century Gothic"/>
            </a:endParaRPr>
          </a:p>
        </p:txBody>
      </p:sp>
      <p:sp>
        <p:nvSpPr>
          <p:cNvPr id="439" name="Google Shape;439;p53"/>
          <p:cNvSpPr txBox="1">
            <a:spLocks noGrp="1"/>
          </p:cNvSpPr>
          <p:nvPr>
            <p:ph type="sldNum" idx="12"/>
          </p:nvPr>
        </p:nvSpPr>
        <p:spPr>
          <a:xfrm>
            <a:off x="11409045" y="6333134"/>
            <a:ext cx="731700" cy="292500"/>
          </a:xfrm>
          <a:prstGeom prst="rect">
            <a:avLst/>
          </a:prstGeom>
        </p:spPr>
        <p:txBody>
          <a:bodyPr spcFirstLastPara="1" wrap="square" lIns="91425" tIns="45700" rIns="0" bIns="45700" anchor="t" anchorCtr="0">
            <a:spAutoFit/>
          </a:bodyPr>
          <a:lstStyle/>
          <a:p>
            <a:pPr marL="0" lvl="0" indent="0" algn="r" rtl="0">
              <a:spcBef>
                <a:spcPts val="0"/>
              </a:spcBef>
              <a:spcAft>
                <a:spcPts val="0"/>
              </a:spcAft>
              <a:buNone/>
            </a:pPr>
            <a:fld id="{00000000-1234-1234-1234-123412341234}" type="slidenum">
              <a:rPr lang="en-GB"/>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5A4AF-CBBF-FCF2-F3D4-C1DCD971F53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353172-BAD8-B5C8-9B44-CF857D93DEF7}"/>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DD55A60B-8962-0251-49BE-998464608CAB}"/>
              </a:ext>
            </a:extLst>
          </p:cNvPr>
          <p:cNvSpPr txBox="1">
            <a:spLocks/>
          </p:cNvSpPr>
          <p:nvPr/>
        </p:nvSpPr>
        <p:spPr>
          <a:xfrm>
            <a:off x="0" y="1733107"/>
            <a:ext cx="12192000" cy="1695893"/>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algn="ctr">
              <a:defRPr/>
            </a:pPr>
            <a:r>
              <a:rPr lang="en-US" sz="8800" dirty="0">
                <a:solidFill>
                  <a:srgbClr val="FFFFFF"/>
                </a:solidFill>
              </a:rPr>
              <a:t>From the Original Transformer to Modern LLMs</a:t>
            </a:r>
            <a:endPar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4228225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5A2519-A1EE-ECC9-7F9B-C8933DFE71F0}"/>
              </a:ext>
            </a:extLst>
          </p:cNvPr>
          <p:cNvSpPr>
            <a:spLocks noGrp="1"/>
          </p:cNvSpPr>
          <p:nvPr>
            <p:ph type="sldNum" sz="quarter" idx="25"/>
          </p:nvPr>
        </p:nvSpPr>
        <p:spPr/>
        <p:txBody>
          <a:bodyPr/>
          <a:lstStyle/>
          <a:p>
            <a:fld id="{8B70248A-FD0F-534C-919E-E8EB9B0FC062}" type="slidenum">
              <a:rPr lang="en-BE" smtClean="0"/>
              <a:pPr/>
              <a:t>55</a:t>
            </a:fld>
            <a:endParaRPr lang="en-BE"/>
          </a:p>
        </p:txBody>
      </p:sp>
      <p:sp>
        <p:nvSpPr>
          <p:cNvPr id="4" name="Text Placeholder 3">
            <a:extLst>
              <a:ext uri="{FF2B5EF4-FFF2-40B4-BE49-F238E27FC236}">
                <a16:creationId xmlns:a16="http://schemas.microsoft.com/office/drawing/2014/main" id="{D5D7027B-706D-CD94-E918-6671621BC230}"/>
              </a:ext>
            </a:extLst>
          </p:cNvPr>
          <p:cNvSpPr>
            <a:spLocks noGrp="1"/>
          </p:cNvSpPr>
          <p:nvPr>
            <p:ph type="body" sz="quarter" idx="31"/>
          </p:nvPr>
        </p:nvSpPr>
        <p:spPr>
          <a:xfrm>
            <a:off x="515936" y="1628775"/>
            <a:ext cx="11488222" cy="4716463"/>
          </a:xfrm>
        </p:spPr>
        <p:txBody>
          <a:bodyPr>
            <a:noAutofit/>
          </a:bodyPr>
          <a:lstStyle/>
          <a:p>
            <a:pPr marL="342900" indent="-342900">
              <a:lnSpc>
                <a:spcPct val="100000"/>
              </a:lnSpc>
              <a:buFont typeface="Arial" panose="020B0604020202020204" pitchFamily="34" charset="0"/>
              <a:buChar char="•"/>
            </a:pPr>
            <a:r>
              <a:rPr lang="en-US" sz="2200" dirty="0">
                <a:latin typeface="+mj-lt"/>
              </a:rPr>
              <a:t>The original Transformer was built for </a:t>
            </a:r>
            <a:r>
              <a:rPr lang="en-US" sz="2200" b="1" dirty="0">
                <a:latin typeface="+mj-lt"/>
              </a:rPr>
              <a:t>seq2seq tasks </a:t>
            </a:r>
            <a:r>
              <a:rPr lang="en-US" sz="2200" dirty="0">
                <a:latin typeface="+mj-lt"/>
              </a:rPr>
              <a:t>(like translation), using an </a:t>
            </a:r>
            <a:r>
              <a:rPr lang="en-US" sz="2200" b="1" dirty="0">
                <a:latin typeface="+mj-lt"/>
              </a:rPr>
              <a:t>encoder–decoder structure </a:t>
            </a:r>
            <a:r>
              <a:rPr lang="en-US" sz="2200" dirty="0">
                <a:latin typeface="+mj-lt"/>
              </a:rPr>
              <a:t>with self-attention and cross-attention</a:t>
            </a:r>
          </a:p>
          <a:p>
            <a:pPr marL="342900" indent="-342900">
              <a:lnSpc>
                <a:spcPct val="100000"/>
              </a:lnSpc>
              <a:buFont typeface="Arial" panose="020B0604020202020204" pitchFamily="34" charset="0"/>
              <a:buChar char="•"/>
            </a:pPr>
            <a:r>
              <a:rPr lang="en-US" sz="2200" dirty="0">
                <a:latin typeface="+mj-lt"/>
              </a:rPr>
              <a:t>However </a:t>
            </a:r>
            <a:r>
              <a:rPr lang="en-US" sz="2200" b="1" dirty="0">
                <a:latin typeface="+mj-lt"/>
              </a:rPr>
              <a:t>not all NLP tasks require both components</a:t>
            </a:r>
            <a:r>
              <a:rPr lang="en-US" sz="2200" dirty="0">
                <a:latin typeface="+mj-lt"/>
              </a:rPr>
              <a:t>, leading to three main architectural variants</a:t>
            </a:r>
          </a:p>
        </p:txBody>
      </p:sp>
      <p:pic>
        <p:nvPicPr>
          <p:cNvPr id="7" name="Picture 2" descr="Unraveling the Power of Language Models: Understanding LLMs and Transformer  Variants | by Vaibhav Baswal | AI Mind">
            <a:extLst>
              <a:ext uri="{FF2B5EF4-FFF2-40B4-BE49-F238E27FC236}">
                <a16:creationId xmlns:a16="http://schemas.microsoft.com/office/drawing/2014/main" id="{FEFF2D1C-BE96-6EF3-8324-8C84E3E13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918" y="3028332"/>
            <a:ext cx="7873464" cy="37173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1945C087-F8B8-160F-D484-DB24E20C0991}"/>
              </a:ext>
            </a:extLst>
          </p:cNvPr>
          <p:cNvSpPr>
            <a:spLocks noGrp="1"/>
          </p:cNvSpPr>
          <p:nvPr>
            <p:ph type="title"/>
          </p:nvPr>
        </p:nvSpPr>
        <p:spPr>
          <a:xfrm>
            <a:off x="515938" y="304800"/>
            <a:ext cx="11160125" cy="1116013"/>
          </a:xfrm>
        </p:spPr>
        <p:txBody>
          <a:bodyPr/>
          <a:lstStyle/>
          <a:p>
            <a:r>
              <a:rPr lang="en-US" dirty="0"/>
              <a:t>Transformer LLMs</a:t>
            </a:r>
            <a:br>
              <a:rPr lang="en-US" dirty="0"/>
            </a:br>
            <a:r>
              <a:rPr lang="en-US" sz="3200" dirty="0"/>
              <a:t>Three different types</a:t>
            </a:r>
            <a:endParaRPr lang="en-US" dirty="0"/>
          </a:p>
        </p:txBody>
      </p:sp>
    </p:spTree>
    <p:extLst>
      <p:ext uri="{BB962C8B-B14F-4D97-AF65-F5344CB8AC3E}">
        <p14:creationId xmlns:p14="http://schemas.microsoft.com/office/powerpoint/2010/main" val="2208748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3A212-B6C3-1DA7-F3C1-B93DC8258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BD11A-0D69-B7EC-CA8A-D312752C3541}"/>
              </a:ext>
            </a:extLst>
          </p:cNvPr>
          <p:cNvSpPr>
            <a:spLocks noGrp="1"/>
          </p:cNvSpPr>
          <p:nvPr>
            <p:ph type="title"/>
          </p:nvPr>
        </p:nvSpPr>
        <p:spPr/>
        <p:txBody>
          <a:bodyPr/>
          <a:lstStyle/>
          <a:p>
            <a:r>
              <a:rPr lang="en-US" dirty="0"/>
              <a:t>LLMs: Encoder – Decoder Models</a:t>
            </a:r>
          </a:p>
        </p:txBody>
      </p:sp>
      <p:sp>
        <p:nvSpPr>
          <p:cNvPr id="3" name="Slide Number Placeholder 2">
            <a:extLst>
              <a:ext uri="{FF2B5EF4-FFF2-40B4-BE49-F238E27FC236}">
                <a16:creationId xmlns:a16="http://schemas.microsoft.com/office/drawing/2014/main" id="{FB3E2BBA-437D-6F1E-B3B9-B1FBEAD7F0EC}"/>
              </a:ext>
            </a:extLst>
          </p:cNvPr>
          <p:cNvSpPr>
            <a:spLocks noGrp="1"/>
          </p:cNvSpPr>
          <p:nvPr>
            <p:ph type="sldNum" sz="quarter" idx="25"/>
          </p:nvPr>
        </p:nvSpPr>
        <p:spPr/>
        <p:txBody>
          <a:bodyPr/>
          <a:lstStyle/>
          <a:p>
            <a:fld id="{8B70248A-FD0F-534C-919E-E8EB9B0FC062}" type="slidenum">
              <a:rPr lang="en-BE" smtClean="0"/>
              <a:pPr/>
              <a:t>56</a:t>
            </a:fld>
            <a:endParaRPr lang="en-BE"/>
          </a:p>
        </p:txBody>
      </p:sp>
      <p:pic>
        <p:nvPicPr>
          <p:cNvPr id="6" name="Picture 2" descr="Explainable AI: Visualizing Attention in Transformers - Comet">
            <a:extLst>
              <a:ext uri="{FF2B5EF4-FFF2-40B4-BE49-F238E27FC236}">
                <a16:creationId xmlns:a16="http://schemas.microsoft.com/office/drawing/2014/main" id="{B526D5CC-4355-D1CC-75BA-395E6CB3AB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071" t="14661" r="5728" b="6061"/>
          <a:stretch/>
        </p:blipFill>
        <p:spPr bwMode="auto">
          <a:xfrm>
            <a:off x="9362209" y="1308105"/>
            <a:ext cx="2576945" cy="543756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88675A5-00BC-22AB-277D-5F923678845F}"/>
              </a:ext>
            </a:extLst>
          </p:cNvPr>
          <p:cNvSpPr>
            <a:spLocks noGrp="1"/>
          </p:cNvSpPr>
          <p:nvPr>
            <p:ph type="body" sz="quarter" idx="31"/>
          </p:nvPr>
        </p:nvSpPr>
        <p:spPr>
          <a:xfrm>
            <a:off x="515936" y="1628775"/>
            <a:ext cx="11488222" cy="4716463"/>
          </a:xfrm>
        </p:spPr>
        <p:txBody>
          <a:bodyPr>
            <a:noAutofit/>
          </a:bodyPr>
          <a:lstStyle/>
          <a:p>
            <a:pPr marL="342900" indent="-342900">
              <a:lnSpc>
                <a:spcPct val="100000"/>
              </a:lnSpc>
              <a:buFont typeface="Arial" panose="020B0604020202020204" pitchFamily="34" charset="0"/>
              <a:buChar char="•"/>
            </a:pPr>
            <a:r>
              <a:rPr lang="en-US" sz="2000" dirty="0">
                <a:latin typeface="+mj-lt"/>
              </a:rPr>
              <a:t>Use </a:t>
            </a:r>
            <a:r>
              <a:rPr lang="en-US" sz="2000" b="1" dirty="0">
                <a:latin typeface="+mj-lt"/>
              </a:rPr>
              <a:t>both an encoder and decoder</a:t>
            </a:r>
            <a:br>
              <a:rPr lang="en-US" sz="2000" dirty="0">
                <a:latin typeface="+mj-lt"/>
              </a:rPr>
            </a:br>
            <a:endParaRPr lang="en-US" sz="2000" dirty="0">
              <a:latin typeface="+mj-lt"/>
            </a:endParaRPr>
          </a:p>
          <a:p>
            <a:pPr marL="342900" indent="-342900">
              <a:lnSpc>
                <a:spcPct val="100000"/>
              </a:lnSpc>
              <a:buFont typeface="Arial" panose="020B0604020202020204" pitchFamily="34" charset="0"/>
              <a:buChar char="•"/>
            </a:pPr>
            <a:r>
              <a:rPr lang="en-US" sz="2000" dirty="0">
                <a:latin typeface="+mj-lt"/>
              </a:rPr>
              <a:t>Designed for tasks that transform one sequence into another</a:t>
            </a:r>
            <a:br>
              <a:rPr lang="en-US" sz="2000" dirty="0">
                <a:latin typeface="+mj-lt"/>
              </a:rPr>
            </a:br>
            <a:r>
              <a:rPr lang="en-US" sz="2000" dirty="0">
                <a:latin typeface="+mj-lt"/>
              </a:rPr>
              <a:t>such as translation, summarization, paraphrasing, and </a:t>
            </a:r>
            <a:br>
              <a:rPr lang="en-US" sz="2000" dirty="0">
                <a:latin typeface="+mj-lt"/>
              </a:rPr>
            </a:br>
            <a:r>
              <a:rPr lang="en-US" sz="2000" dirty="0">
                <a:latin typeface="+mj-lt"/>
              </a:rPr>
              <a:t>instruction following</a:t>
            </a:r>
            <a:br>
              <a:rPr lang="en-US" sz="2000" dirty="0">
                <a:latin typeface="+mj-lt"/>
              </a:rPr>
            </a:br>
            <a:endParaRPr lang="en-US" sz="2000" dirty="0">
              <a:latin typeface="+mj-lt"/>
            </a:endParaRPr>
          </a:p>
          <a:p>
            <a:pPr marL="342900" indent="-342900">
              <a:lnSpc>
                <a:spcPct val="100000"/>
              </a:lnSpc>
              <a:buFont typeface="Arial" panose="020B0604020202020204" pitchFamily="34" charset="0"/>
              <a:buChar char="•"/>
            </a:pPr>
            <a:r>
              <a:rPr lang="en-US" sz="2000" dirty="0">
                <a:latin typeface="+mj-lt"/>
              </a:rPr>
              <a:t>Are widely used for </a:t>
            </a:r>
            <a:r>
              <a:rPr lang="en-US" sz="2000" b="1" dirty="0">
                <a:latin typeface="+mj-lt"/>
              </a:rPr>
              <a:t>seq2seq tasks </a:t>
            </a:r>
            <a:r>
              <a:rPr lang="en-US" sz="2000" dirty="0">
                <a:latin typeface="+mj-lt"/>
              </a:rPr>
              <a:t>and certain instruction-tuned</a:t>
            </a:r>
            <a:br>
              <a:rPr lang="en-US" sz="2000" dirty="0">
                <a:latin typeface="+mj-lt"/>
              </a:rPr>
            </a:br>
            <a:r>
              <a:rPr lang="en-US" sz="2000" dirty="0">
                <a:latin typeface="+mj-lt"/>
              </a:rPr>
              <a:t>LLMs</a:t>
            </a:r>
            <a:endParaRPr lang="en-US" sz="2000" b="1" dirty="0">
              <a:latin typeface="+mj-lt"/>
            </a:endParaRPr>
          </a:p>
        </p:txBody>
      </p:sp>
    </p:spTree>
    <p:extLst>
      <p:ext uri="{BB962C8B-B14F-4D97-AF65-F5344CB8AC3E}">
        <p14:creationId xmlns:p14="http://schemas.microsoft.com/office/powerpoint/2010/main" val="2319171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A452B-BC38-EBBF-670B-5EE126532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93FC5-F574-80F4-1F74-735427182077}"/>
              </a:ext>
            </a:extLst>
          </p:cNvPr>
          <p:cNvSpPr>
            <a:spLocks noGrp="1"/>
          </p:cNvSpPr>
          <p:nvPr>
            <p:ph type="title"/>
          </p:nvPr>
        </p:nvSpPr>
        <p:spPr/>
        <p:txBody>
          <a:bodyPr/>
          <a:lstStyle/>
          <a:p>
            <a:r>
              <a:rPr lang="en-US" dirty="0"/>
              <a:t>Encoder – Decoder Models</a:t>
            </a:r>
          </a:p>
        </p:txBody>
      </p:sp>
      <p:sp>
        <p:nvSpPr>
          <p:cNvPr id="3" name="Slide Number Placeholder 2">
            <a:extLst>
              <a:ext uri="{FF2B5EF4-FFF2-40B4-BE49-F238E27FC236}">
                <a16:creationId xmlns:a16="http://schemas.microsoft.com/office/drawing/2014/main" id="{11D14B1D-BCD6-1126-864B-B34633097837}"/>
              </a:ext>
            </a:extLst>
          </p:cNvPr>
          <p:cNvSpPr>
            <a:spLocks noGrp="1"/>
          </p:cNvSpPr>
          <p:nvPr>
            <p:ph type="sldNum" sz="quarter" idx="25"/>
          </p:nvPr>
        </p:nvSpPr>
        <p:spPr/>
        <p:txBody>
          <a:bodyPr/>
          <a:lstStyle/>
          <a:p>
            <a:fld id="{8B70248A-FD0F-534C-919E-E8EB9B0FC062}" type="slidenum">
              <a:rPr lang="en-BE" smtClean="0"/>
              <a:pPr/>
              <a:t>57</a:t>
            </a:fld>
            <a:endParaRPr lang="en-BE"/>
          </a:p>
        </p:txBody>
      </p:sp>
      <p:pic>
        <p:nvPicPr>
          <p:cNvPr id="4098" name="Picture 2" descr="Encoder-Decoder Transformer Models: BART and T5 | by LM Po | Medium">
            <a:extLst>
              <a:ext uri="{FF2B5EF4-FFF2-40B4-BE49-F238E27FC236}">
                <a16:creationId xmlns:a16="http://schemas.microsoft.com/office/drawing/2014/main" id="{8561F6E0-C819-CCDE-D0AE-E60ABAD6AF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135"/>
          <a:stretch>
            <a:fillRect/>
          </a:stretch>
        </p:blipFill>
        <p:spPr bwMode="auto">
          <a:xfrm>
            <a:off x="0" y="1604963"/>
            <a:ext cx="12192000" cy="342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644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67BB2-F16C-35F7-15EC-75DC624124C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F4A48D-9D85-F801-316B-57235CEE4659}"/>
              </a:ext>
            </a:extLst>
          </p:cNvPr>
          <p:cNvSpPr>
            <a:spLocks noGrp="1"/>
          </p:cNvSpPr>
          <p:nvPr>
            <p:ph type="sldNum" sz="quarter" idx="25"/>
          </p:nvPr>
        </p:nvSpPr>
        <p:spPr/>
        <p:txBody>
          <a:bodyPr/>
          <a:lstStyle/>
          <a:p>
            <a:fld id="{8B70248A-FD0F-534C-919E-E8EB9B0FC062}" type="slidenum">
              <a:rPr lang="en-BE" smtClean="0"/>
              <a:pPr/>
              <a:t>58</a:t>
            </a:fld>
            <a:endParaRPr lang="en-BE"/>
          </a:p>
        </p:txBody>
      </p:sp>
      <p:sp>
        <p:nvSpPr>
          <p:cNvPr id="4" name="Text Placeholder 3">
            <a:extLst>
              <a:ext uri="{FF2B5EF4-FFF2-40B4-BE49-F238E27FC236}">
                <a16:creationId xmlns:a16="http://schemas.microsoft.com/office/drawing/2014/main" id="{8DF7E00A-0BE5-B112-6313-FF6DCA2EB1BA}"/>
              </a:ext>
            </a:extLst>
          </p:cNvPr>
          <p:cNvSpPr>
            <a:spLocks noGrp="1"/>
          </p:cNvSpPr>
          <p:nvPr>
            <p:ph type="body" sz="quarter" idx="31"/>
          </p:nvPr>
        </p:nvSpPr>
        <p:spPr>
          <a:xfrm>
            <a:off x="515936" y="1628775"/>
            <a:ext cx="11488222" cy="4716463"/>
          </a:xfrm>
        </p:spPr>
        <p:txBody>
          <a:bodyPr>
            <a:noAutofit/>
          </a:bodyPr>
          <a:lstStyle/>
          <a:p>
            <a:pPr marL="342900" indent="-342900">
              <a:lnSpc>
                <a:spcPct val="100000"/>
              </a:lnSpc>
              <a:buFont typeface="Arial" panose="020B0604020202020204" pitchFamily="34" charset="0"/>
              <a:buChar char="•"/>
            </a:pPr>
            <a:r>
              <a:rPr lang="en-US" sz="2000" dirty="0">
                <a:latin typeface="+mj-lt"/>
              </a:rPr>
              <a:t>Encoder-only transformers use only the </a:t>
            </a:r>
            <a:r>
              <a:rPr lang="en-US" sz="2000" b="1" dirty="0">
                <a:latin typeface="+mj-lt"/>
              </a:rPr>
              <a:t>encoder</a:t>
            </a:r>
            <a:br>
              <a:rPr lang="en-US" sz="2000" b="1" dirty="0">
                <a:latin typeface="+mj-lt"/>
              </a:rPr>
            </a:br>
            <a:r>
              <a:rPr lang="en-US" sz="2000" dirty="0">
                <a:latin typeface="+mj-lt"/>
              </a:rPr>
              <a:t>with full self-attention</a:t>
            </a:r>
            <a:br>
              <a:rPr lang="en-US" sz="2000" dirty="0">
                <a:latin typeface="+mj-lt"/>
              </a:rPr>
            </a:br>
            <a:endParaRPr lang="en-US" sz="2000" dirty="0">
              <a:latin typeface="+mj-lt"/>
            </a:endParaRPr>
          </a:p>
          <a:p>
            <a:pPr marL="342900" indent="-342900">
              <a:lnSpc>
                <a:spcPct val="100000"/>
              </a:lnSpc>
              <a:buFont typeface="Arial" panose="020B0604020202020204" pitchFamily="34" charset="0"/>
              <a:buChar char="•"/>
            </a:pPr>
            <a:r>
              <a:rPr lang="en-US" sz="2000" dirty="0">
                <a:latin typeface="+mj-lt"/>
              </a:rPr>
              <a:t>Produce strong contextualized embeddings</a:t>
            </a:r>
            <a:br>
              <a:rPr lang="en-US" sz="2000" dirty="0">
                <a:latin typeface="+mj-lt"/>
              </a:rPr>
            </a:br>
            <a:endParaRPr lang="en-US" sz="2000" dirty="0">
              <a:latin typeface="+mj-lt"/>
            </a:endParaRPr>
          </a:p>
          <a:p>
            <a:pPr marL="342900" indent="-342900">
              <a:lnSpc>
                <a:spcPct val="100000"/>
              </a:lnSpc>
              <a:buFont typeface="Arial" panose="020B0604020202020204" pitchFamily="34" charset="0"/>
              <a:buChar char="•"/>
            </a:pPr>
            <a:r>
              <a:rPr lang="en-US" sz="2000" dirty="0">
                <a:latin typeface="+mj-lt"/>
              </a:rPr>
              <a:t>Are suited for </a:t>
            </a:r>
            <a:r>
              <a:rPr lang="en-US" sz="2000" b="1" dirty="0">
                <a:latin typeface="+mj-lt"/>
              </a:rPr>
              <a:t>language understanding tasks</a:t>
            </a:r>
          </a:p>
        </p:txBody>
      </p:sp>
      <p:sp>
        <p:nvSpPr>
          <p:cNvPr id="8" name="Title 1">
            <a:extLst>
              <a:ext uri="{FF2B5EF4-FFF2-40B4-BE49-F238E27FC236}">
                <a16:creationId xmlns:a16="http://schemas.microsoft.com/office/drawing/2014/main" id="{AF192B61-29B3-2148-67DC-FB9EB60CDEB3}"/>
              </a:ext>
            </a:extLst>
          </p:cNvPr>
          <p:cNvSpPr>
            <a:spLocks noGrp="1"/>
          </p:cNvSpPr>
          <p:nvPr>
            <p:ph type="title"/>
          </p:nvPr>
        </p:nvSpPr>
        <p:spPr>
          <a:xfrm>
            <a:off x="515938" y="304800"/>
            <a:ext cx="11160125" cy="1116013"/>
          </a:xfrm>
        </p:spPr>
        <p:txBody>
          <a:bodyPr/>
          <a:lstStyle/>
          <a:p>
            <a:r>
              <a:rPr lang="en-US" dirty="0"/>
              <a:t>LLMs: Encoder-Only Models</a:t>
            </a:r>
          </a:p>
        </p:txBody>
      </p:sp>
      <p:pic>
        <p:nvPicPr>
          <p:cNvPr id="9" name="Picture 2" descr="Explainable AI: Visualizing Attention in Transformers - Comet">
            <a:extLst>
              <a:ext uri="{FF2B5EF4-FFF2-40B4-BE49-F238E27FC236}">
                <a16:creationId xmlns:a16="http://schemas.microsoft.com/office/drawing/2014/main" id="{84826B0A-122E-75AC-F0FA-13FED9868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04" t="13126" r="65199" b="4849"/>
          <a:stretch/>
        </p:blipFill>
        <p:spPr bwMode="auto">
          <a:xfrm>
            <a:off x="9382067" y="1169678"/>
            <a:ext cx="2567480" cy="562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58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2">
          <a:extLst>
            <a:ext uri="{FF2B5EF4-FFF2-40B4-BE49-F238E27FC236}">
              <a16:creationId xmlns:a16="http://schemas.microsoft.com/office/drawing/2014/main" id="{669EE362-4C86-B2B1-47BD-752214E0F854}"/>
            </a:ext>
          </a:extLst>
        </p:cNvPr>
        <p:cNvGrpSpPr/>
        <p:nvPr/>
      </p:nvGrpSpPr>
      <p:grpSpPr>
        <a:xfrm>
          <a:off x="0" y="0"/>
          <a:ext cx="0" cy="0"/>
          <a:chOff x="0" y="0"/>
          <a:chExt cx="0" cy="0"/>
        </a:xfrm>
      </p:grpSpPr>
      <p:sp>
        <p:nvSpPr>
          <p:cNvPr id="544" name="Google Shape;544;p64">
            <a:extLst>
              <a:ext uri="{FF2B5EF4-FFF2-40B4-BE49-F238E27FC236}">
                <a16:creationId xmlns:a16="http://schemas.microsoft.com/office/drawing/2014/main" id="{03E5DA43-8C9F-C037-60FE-A9171DDE125E}"/>
              </a:ext>
            </a:extLst>
          </p:cNvPr>
          <p:cNvSpPr txBox="1"/>
          <p:nvPr/>
        </p:nvSpPr>
        <p:spPr>
          <a:xfrm>
            <a:off x="720000" y="450000"/>
            <a:ext cx="10753200" cy="414000"/>
          </a:xfrm>
          <a:prstGeom prst="rect">
            <a:avLst/>
          </a:prstGeom>
          <a:noFill/>
          <a:ln>
            <a:noFill/>
          </a:ln>
        </p:spPr>
        <p:txBody>
          <a:bodyPr spcFirstLastPara="1" wrap="square" lIns="0" tIns="0" rIns="0" bIns="0" anchor="t" anchorCtr="0">
            <a:noAutofit/>
          </a:bodyPr>
          <a:lstStyle/>
          <a:p>
            <a:pPr>
              <a:lnSpc>
                <a:spcPct val="90000"/>
              </a:lnSpc>
            </a:pPr>
            <a:r>
              <a:rPr lang="en-GB" sz="4400" b="1" dirty="0">
                <a:solidFill>
                  <a:srgbClr val="FA6432"/>
                </a:solidFill>
                <a:latin typeface="+mj-lt"/>
                <a:ea typeface="Century Gothic"/>
                <a:cs typeface="Century Gothic"/>
                <a:sym typeface="Century Gothic"/>
              </a:rPr>
              <a:t>Encoder-Only: BERT</a:t>
            </a:r>
            <a:br>
              <a:rPr lang="en-GB" sz="4400" b="1" dirty="0">
                <a:solidFill>
                  <a:srgbClr val="FA6432"/>
                </a:solidFill>
                <a:latin typeface="+mj-lt"/>
                <a:ea typeface="Century Gothic"/>
                <a:cs typeface="Century Gothic"/>
                <a:sym typeface="Century Gothic"/>
              </a:rPr>
            </a:br>
            <a:r>
              <a:rPr lang="nl-BE" sz="2400" b="1" dirty="0" err="1">
                <a:solidFill>
                  <a:srgbClr val="FA6432"/>
                </a:solidFill>
                <a:latin typeface="+mj-lt"/>
              </a:rPr>
              <a:t>Bidirectional</a:t>
            </a:r>
            <a:r>
              <a:rPr lang="nl-BE" sz="2400" b="1" dirty="0">
                <a:solidFill>
                  <a:srgbClr val="FA6432"/>
                </a:solidFill>
                <a:latin typeface="+mj-lt"/>
              </a:rPr>
              <a:t> Encoder </a:t>
            </a:r>
            <a:r>
              <a:rPr lang="nl-BE" sz="2400" b="1" dirty="0" err="1">
                <a:solidFill>
                  <a:srgbClr val="FA6432"/>
                </a:solidFill>
                <a:latin typeface="+mj-lt"/>
              </a:rPr>
              <a:t>Representations</a:t>
            </a:r>
            <a:r>
              <a:rPr lang="nl-BE" sz="2400" b="1" dirty="0">
                <a:solidFill>
                  <a:srgbClr val="FA6432"/>
                </a:solidFill>
                <a:latin typeface="+mj-lt"/>
              </a:rPr>
              <a:t> </a:t>
            </a:r>
            <a:r>
              <a:rPr lang="nl-BE" sz="2400" b="1" dirty="0" err="1">
                <a:solidFill>
                  <a:srgbClr val="FA6432"/>
                </a:solidFill>
                <a:latin typeface="+mj-lt"/>
              </a:rPr>
              <a:t>from</a:t>
            </a:r>
            <a:r>
              <a:rPr lang="nl-BE" sz="2400" b="1" dirty="0">
                <a:solidFill>
                  <a:srgbClr val="FA6432"/>
                </a:solidFill>
                <a:latin typeface="+mj-lt"/>
              </a:rPr>
              <a:t> </a:t>
            </a:r>
            <a:r>
              <a:rPr lang="nl-BE" sz="2400" b="1" dirty="0" err="1">
                <a:solidFill>
                  <a:srgbClr val="FA6432"/>
                </a:solidFill>
                <a:latin typeface="+mj-lt"/>
              </a:rPr>
              <a:t>Transformers</a:t>
            </a:r>
            <a:r>
              <a:rPr lang="nl-BE" sz="2400" b="1" dirty="0">
                <a:solidFill>
                  <a:srgbClr val="FA6432"/>
                </a:solidFill>
                <a:latin typeface="+mj-lt"/>
              </a:rPr>
              <a:t> (Google, 2018)</a:t>
            </a:r>
          </a:p>
          <a:p>
            <a:pPr marL="0" lvl="0" indent="0" algn="l" rtl="0">
              <a:lnSpc>
                <a:spcPct val="90000"/>
              </a:lnSpc>
              <a:spcBef>
                <a:spcPts val="0"/>
              </a:spcBef>
              <a:spcAft>
                <a:spcPts val="0"/>
              </a:spcAft>
              <a:buNone/>
            </a:pPr>
            <a:endParaRPr sz="4400" b="1" dirty="0">
              <a:solidFill>
                <a:schemeClr val="lt2"/>
              </a:solidFill>
              <a:latin typeface="Century Gothic"/>
              <a:ea typeface="Century Gothic"/>
              <a:cs typeface="Century Gothic"/>
              <a:sym typeface="Century Gothic"/>
            </a:endParaRPr>
          </a:p>
        </p:txBody>
      </p:sp>
      <p:sp>
        <p:nvSpPr>
          <p:cNvPr id="545" name="Google Shape;545;p64">
            <a:extLst>
              <a:ext uri="{FF2B5EF4-FFF2-40B4-BE49-F238E27FC236}">
                <a16:creationId xmlns:a16="http://schemas.microsoft.com/office/drawing/2014/main" id="{E6538F88-8DF6-97FB-11E1-C7F1B03D3D47}"/>
              </a:ext>
            </a:extLst>
          </p:cNvPr>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59</a:t>
            </a:fld>
            <a:endParaRPr/>
          </a:p>
        </p:txBody>
      </p:sp>
      <p:pic>
        <p:nvPicPr>
          <p:cNvPr id="4" name="Google Shape;1227;p118">
            <a:extLst>
              <a:ext uri="{FF2B5EF4-FFF2-40B4-BE49-F238E27FC236}">
                <a16:creationId xmlns:a16="http://schemas.microsoft.com/office/drawing/2014/main" id="{3B4F77A3-D761-D06C-27A8-51F7BE4528D6}"/>
              </a:ext>
            </a:extLst>
          </p:cNvPr>
          <p:cNvPicPr preferRelativeResize="0"/>
          <p:nvPr/>
        </p:nvPicPr>
        <p:blipFill rotWithShape="1">
          <a:blip r:embed="rId3">
            <a:alphaModFix/>
          </a:blip>
          <a:srcRect t="32290" r="64560"/>
          <a:stretch/>
        </p:blipFill>
        <p:spPr>
          <a:xfrm>
            <a:off x="3744184" y="2465636"/>
            <a:ext cx="1802165" cy="2289799"/>
          </a:xfrm>
          <a:prstGeom prst="rect">
            <a:avLst/>
          </a:prstGeom>
          <a:noFill/>
          <a:ln>
            <a:noFill/>
          </a:ln>
        </p:spPr>
      </p:pic>
      <p:pic>
        <p:nvPicPr>
          <p:cNvPr id="5" name="Google Shape;1228;p118">
            <a:extLst>
              <a:ext uri="{FF2B5EF4-FFF2-40B4-BE49-F238E27FC236}">
                <a16:creationId xmlns:a16="http://schemas.microsoft.com/office/drawing/2014/main" id="{DD1921BC-40C4-52D8-EE68-098ED952D2B7}"/>
              </a:ext>
            </a:extLst>
          </p:cNvPr>
          <p:cNvPicPr preferRelativeResize="0"/>
          <p:nvPr/>
        </p:nvPicPr>
        <p:blipFill rotWithShape="1">
          <a:blip r:embed="rId4">
            <a:alphaModFix/>
          </a:blip>
          <a:srcRect t="12599" r="4552" b="11267"/>
          <a:stretch/>
        </p:blipFill>
        <p:spPr>
          <a:xfrm>
            <a:off x="2160217" y="4755436"/>
            <a:ext cx="7339935" cy="1376366"/>
          </a:xfrm>
          <a:prstGeom prst="rect">
            <a:avLst/>
          </a:prstGeom>
          <a:noFill/>
          <a:ln>
            <a:noFill/>
          </a:ln>
        </p:spPr>
      </p:pic>
      <p:pic>
        <p:nvPicPr>
          <p:cNvPr id="6" name="Google Shape;1229;p118">
            <a:extLst>
              <a:ext uri="{FF2B5EF4-FFF2-40B4-BE49-F238E27FC236}">
                <a16:creationId xmlns:a16="http://schemas.microsoft.com/office/drawing/2014/main" id="{464CB9C5-ABF2-B3EC-2615-A4645956B77F}"/>
              </a:ext>
            </a:extLst>
          </p:cNvPr>
          <p:cNvPicPr preferRelativeResize="0"/>
          <p:nvPr/>
        </p:nvPicPr>
        <p:blipFill rotWithShape="1">
          <a:blip r:embed="rId3">
            <a:alphaModFix/>
          </a:blip>
          <a:srcRect l="51936" t="5374"/>
          <a:stretch/>
        </p:blipFill>
        <p:spPr>
          <a:xfrm>
            <a:off x="5674050" y="1555536"/>
            <a:ext cx="2444066" cy="3199899"/>
          </a:xfrm>
          <a:prstGeom prst="rect">
            <a:avLst/>
          </a:prstGeom>
          <a:noFill/>
          <a:ln>
            <a:noFill/>
          </a:ln>
        </p:spPr>
      </p:pic>
      <p:pic>
        <p:nvPicPr>
          <p:cNvPr id="8198" name="Picture 6" descr="SEO Scoop: Google Introduces BERT To Rankings - Elixirr Digital">
            <a:extLst>
              <a:ext uri="{FF2B5EF4-FFF2-40B4-BE49-F238E27FC236}">
                <a16:creationId xmlns:a16="http://schemas.microsoft.com/office/drawing/2014/main" id="{B3788ADB-17AB-27F0-EA0F-45AB9EA50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6381" y="4421013"/>
            <a:ext cx="21336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241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8FAB-C328-1CDD-84F3-3FB358F843D7}"/>
              </a:ext>
            </a:extLst>
          </p:cNvPr>
          <p:cNvSpPr>
            <a:spLocks noGrp="1"/>
          </p:cNvSpPr>
          <p:nvPr>
            <p:ph type="title"/>
          </p:nvPr>
        </p:nvSpPr>
        <p:spPr/>
        <p:txBody>
          <a:bodyPr/>
          <a:lstStyle/>
          <a:p>
            <a:r>
              <a:rPr lang="en-US" dirty="0"/>
              <a:t>RNN vs LSTM</a:t>
            </a:r>
          </a:p>
        </p:txBody>
      </p:sp>
      <p:sp>
        <p:nvSpPr>
          <p:cNvPr id="3" name="Slide Number Placeholder 2">
            <a:extLst>
              <a:ext uri="{FF2B5EF4-FFF2-40B4-BE49-F238E27FC236}">
                <a16:creationId xmlns:a16="http://schemas.microsoft.com/office/drawing/2014/main" id="{19F546CB-651D-2F1D-3653-CD7B3FD8CC23}"/>
              </a:ext>
            </a:extLst>
          </p:cNvPr>
          <p:cNvSpPr>
            <a:spLocks noGrp="1"/>
          </p:cNvSpPr>
          <p:nvPr>
            <p:ph type="sldNum" sz="quarter" idx="25"/>
          </p:nvPr>
        </p:nvSpPr>
        <p:spPr/>
        <p:txBody>
          <a:bodyPr/>
          <a:lstStyle/>
          <a:p>
            <a:fld id="{8B70248A-FD0F-534C-919E-E8EB9B0FC062}" type="slidenum">
              <a:rPr lang="en-BE" smtClean="0"/>
              <a:pPr/>
              <a:t>6</a:t>
            </a:fld>
            <a:endParaRPr lang="en-BE"/>
          </a:p>
        </p:txBody>
      </p:sp>
      <p:sp>
        <p:nvSpPr>
          <p:cNvPr id="4" name="Text Placeholder 3">
            <a:extLst>
              <a:ext uri="{FF2B5EF4-FFF2-40B4-BE49-F238E27FC236}">
                <a16:creationId xmlns:a16="http://schemas.microsoft.com/office/drawing/2014/main" id="{D53F9EE4-CA6A-A814-A7B3-04D15DCB88FB}"/>
              </a:ext>
            </a:extLst>
          </p:cNvPr>
          <p:cNvSpPr>
            <a:spLocks noGrp="1"/>
          </p:cNvSpPr>
          <p:nvPr>
            <p:ph type="body" sz="quarter" idx="31"/>
          </p:nvPr>
        </p:nvSpPr>
        <p:spPr>
          <a:xfrm>
            <a:off x="983384" y="5229226"/>
            <a:ext cx="11160125" cy="1516448"/>
          </a:xfrm>
        </p:spPr>
        <p:txBody>
          <a:bodyPr>
            <a:normAutofit/>
          </a:bodyPr>
          <a:lstStyle/>
          <a:p>
            <a:r>
              <a:rPr lang="en-US" sz="2200" b="1" dirty="0">
                <a:latin typeface="+mj-lt"/>
              </a:rPr>
              <a:t>RNN challenges: </a:t>
            </a:r>
            <a:r>
              <a:rPr lang="en-US" sz="2200" dirty="0">
                <a:latin typeface="+mj-lt"/>
              </a:rPr>
              <a:t>long term dependency &amp; vanishing gradients </a:t>
            </a:r>
          </a:p>
          <a:p>
            <a:endParaRPr lang="en-US" sz="2200" dirty="0">
              <a:latin typeface="+mj-lt"/>
              <a:sym typeface="Wingdings" panose="05000000000000000000" pitchFamily="2" charset="2"/>
            </a:endParaRPr>
          </a:p>
          <a:p>
            <a:r>
              <a:rPr lang="en-US" sz="2200" b="1" dirty="0">
                <a:latin typeface="+mj-lt"/>
                <a:sym typeface="Wingdings" panose="05000000000000000000" pitchFamily="2" charset="2"/>
              </a:rPr>
              <a:t>LSTM solution: </a:t>
            </a:r>
            <a:r>
              <a:rPr lang="en-US" sz="2200" dirty="0">
                <a:latin typeface="+mj-lt"/>
                <a:sym typeface="Wingdings" panose="05000000000000000000" pitchFamily="2" charset="2"/>
              </a:rPr>
              <a:t>add long-term memory connection </a:t>
            </a:r>
            <a:endParaRPr lang="en-US" sz="2200" dirty="0">
              <a:latin typeface="+mj-lt"/>
            </a:endParaRPr>
          </a:p>
        </p:txBody>
      </p:sp>
      <p:pic>
        <p:nvPicPr>
          <p:cNvPr id="1026" name="Picture 2">
            <a:extLst>
              <a:ext uri="{FF2B5EF4-FFF2-40B4-BE49-F238E27FC236}">
                <a16:creationId xmlns:a16="http://schemas.microsoft.com/office/drawing/2014/main" id="{2591C9FC-A06B-F335-61B2-2BFC73527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7" y="1420431"/>
            <a:ext cx="6175106"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2DDD185C-EC0F-B06B-7207-FC1A9E10E0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37" t="9918" r="6732" b="11025"/>
          <a:stretch/>
        </p:blipFill>
        <p:spPr bwMode="auto">
          <a:xfrm>
            <a:off x="6801509" y="1617995"/>
            <a:ext cx="4737196" cy="304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7115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2">
          <a:extLst>
            <a:ext uri="{FF2B5EF4-FFF2-40B4-BE49-F238E27FC236}">
              <a16:creationId xmlns:a16="http://schemas.microsoft.com/office/drawing/2014/main" id="{DB03C572-EA2C-9756-9720-C878A3CFC692}"/>
            </a:ext>
          </a:extLst>
        </p:cNvPr>
        <p:cNvGrpSpPr/>
        <p:nvPr/>
      </p:nvGrpSpPr>
      <p:grpSpPr>
        <a:xfrm>
          <a:off x="0" y="0"/>
          <a:ext cx="0" cy="0"/>
          <a:chOff x="0" y="0"/>
          <a:chExt cx="0" cy="0"/>
        </a:xfrm>
      </p:grpSpPr>
      <p:pic>
        <p:nvPicPr>
          <p:cNvPr id="2" name="Google Shape;1186;p113">
            <a:extLst>
              <a:ext uri="{FF2B5EF4-FFF2-40B4-BE49-F238E27FC236}">
                <a16:creationId xmlns:a16="http://schemas.microsoft.com/office/drawing/2014/main" id="{458F5231-2EFA-8A73-50BA-CEEC7C72FD69}"/>
              </a:ext>
            </a:extLst>
          </p:cNvPr>
          <p:cNvPicPr preferRelativeResize="0"/>
          <p:nvPr/>
        </p:nvPicPr>
        <p:blipFill>
          <a:blip r:embed="rId3">
            <a:alphaModFix/>
          </a:blip>
          <a:stretch>
            <a:fillRect/>
          </a:stretch>
        </p:blipFill>
        <p:spPr>
          <a:xfrm>
            <a:off x="515936" y="954137"/>
            <a:ext cx="11216102" cy="3822676"/>
          </a:xfrm>
          <a:prstGeom prst="rect">
            <a:avLst/>
          </a:prstGeom>
          <a:noFill/>
          <a:ln>
            <a:noFill/>
          </a:ln>
        </p:spPr>
      </p:pic>
      <p:sp>
        <p:nvSpPr>
          <p:cNvPr id="544" name="Google Shape;544;p64">
            <a:extLst>
              <a:ext uri="{FF2B5EF4-FFF2-40B4-BE49-F238E27FC236}">
                <a16:creationId xmlns:a16="http://schemas.microsoft.com/office/drawing/2014/main" id="{39117814-42FC-C0ED-892D-7664EEA4D5FB}"/>
              </a:ext>
            </a:extLst>
          </p:cNvPr>
          <p:cNvSpPr txBox="1"/>
          <p:nvPr/>
        </p:nvSpPr>
        <p:spPr>
          <a:xfrm>
            <a:off x="720000" y="450000"/>
            <a:ext cx="10753200" cy="414000"/>
          </a:xfrm>
          <a:prstGeom prst="rect">
            <a:avLst/>
          </a:prstGeom>
          <a:noFill/>
          <a:ln>
            <a:noFill/>
          </a:ln>
        </p:spPr>
        <p:txBody>
          <a:bodyPr spcFirstLastPara="1" wrap="square" lIns="0" tIns="0" rIns="0" bIns="0" anchor="t" anchorCtr="0">
            <a:noAutofit/>
          </a:bodyPr>
          <a:lstStyle/>
          <a:p>
            <a:pPr>
              <a:lnSpc>
                <a:spcPct val="90000"/>
              </a:lnSpc>
            </a:pPr>
            <a:r>
              <a:rPr lang="en-GB" sz="4400" b="1" dirty="0">
                <a:solidFill>
                  <a:srgbClr val="FA6432"/>
                </a:solidFill>
                <a:latin typeface="+mj-lt"/>
                <a:ea typeface="Century Gothic"/>
                <a:cs typeface="Century Gothic"/>
                <a:sym typeface="Century Gothic"/>
              </a:rPr>
              <a:t>Encoder-Only: BERT</a:t>
            </a:r>
            <a:br>
              <a:rPr lang="en-GB" sz="4400" b="1" dirty="0">
                <a:solidFill>
                  <a:srgbClr val="FA6432"/>
                </a:solidFill>
                <a:latin typeface="+mj-lt"/>
                <a:ea typeface="Century Gothic"/>
                <a:cs typeface="Century Gothic"/>
                <a:sym typeface="Century Gothic"/>
              </a:rPr>
            </a:br>
            <a:r>
              <a:rPr lang="nl-BE" sz="2400" b="1" dirty="0">
                <a:solidFill>
                  <a:srgbClr val="FA6432"/>
                </a:solidFill>
                <a:latin typeface="+mj-lt"/>
              </a:rPr>
              <a:t>Input</a:t>
            </a:r>
          </a:p>
          <a:p>
            <a:pPr marL="0" lvl="0" indent="0" algn="l" rtl="0">
              <a:lnSpc>
                <a:spcPct val="90000"/>
              </a:lnSpc>
              <a:spcBef>
                <a:spcPts val="0"/>
              </a:spcBef>
              <a:spcAft>
                <a:spcPts val="0"/>
              </a:spcAft>
              <a:buNone/>
            </a:pPr>
            <a:endParaRPr sz="4400" b="1" dirty="0">
              <a:solidFill>
                <a:schemeClr val="lt2"/>
              </a:solidFill>
              <a:latin typeface="Century Gothic"/>
              <a:ea typeface="Century Gothic"/>
              <a:cs typeface="Century Gothic"/>
              <a:sym typeface="Century Gothic"/>
            </a:endParaRPr>
          </a:p>
        </p:txBody>
      </p:sp>
      <p:sp>
        <p:nvSpPr>
          <p:cNvPr id="545" name="Google Shape;545;p64">
            <a:extLst>
              <a:ext uri="{FF2B5EF4-FFF2-40B4-BE49-F238E27FC236}">
                <a16:creationId xmlns:a16="http://schemas.microsoft.com/office/drawing/2014/main" id="{0A79DD62-4D7F-CE41-745C-9EE545BD0166}"/>
              </a:ext>
            </a:extLst>
          </p:cNvPr>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60</a:t>
            </a:fld>
            <a:endParaRPr/>
          </a:p>
        </p:txBody>
      </p:sp>
      <p:sp>
        <p:nvSpPr>
          <p:cNvPr id="3" name="Text Placeholder 3">
            <a:extLst>
              <a:ext uri="{FF2B5EF4-FFF2-40B4-BE49-F238E27FC236}">
                <a16:creationId xmlns:a16="http://schemas.microsoft.com/office/drawing/2014/main" id="{5E7F2E24-FCC5-E1B6-900A-63FE07BE9F1D}"/>
              </a:ext>
            </a:extLst>
          </p:cNvPr>
          <p:cNvSpPr txBox="1">
            <a:spLocks/>
          </p:cNvSpPr>
          <p:nvPr/>
        </p:nvSpPr>
        <p:spPr>
          <a:xfrm>
            <a:off x="788056" y="5156791"/>
            <a:ext cx="10943982" cy="1188447"/>
          </a:xfrm>
          <a:prstGeom prst="rect">
            <a:avLst/>
          </a:prstGeom>
        </p:spPr>
        <p:txBody>
          <a:bodyPr>
            <a:no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a:lnSpc>
                <a:spcPct val="100000"/>
              </a:lnSpc>
            </a:pPr>
            <a:r>
              <a:rPr lang="en-US" sz="2000" dirty="0">
                <a:latin typeface="+mj-lt"/>
              </a:rPr>
              <a:t>In BERT, the </a:t>
            </a:r>
            <a:r>
              <a:rPr lang="en-US" sz="2000" b="1" dirty="0">
                <a:latin typeface="+mj-lt"/>
              </a:rPr>
              <a:t>CLS token </a:t>
            </a:r>
            <a:r>
              <a:rPr lang="en-US" sz="2000" dirty="0">
                <a:latin typeface="+mj-lt"/>
              </a:rPr>
              <a:t>is a special symbol added at the beginning of the input sequence whose final hidden representation serves as a summary of the entire sentence for tasks like classification</a:t>
            </a:r>
            <a:endParaRPr lang="en-US" sz="2000" b="1" dirty="0">
              <a:latin typeface="+mj-lt"/>
            </a:endParaRPr>
          </a:p>
        </p:txBody>
      </p:sp>
    </p:spTree>
    <p:extLst>
      <p:ext uri="{BB962C8B-B14F-4D97-AF65-F5344CB8AC3E}">
        <p14:creationId xmlns:p14="http://schemas.microsoft.com/office/powerpoint/2010/main" val="4199156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2">
          <a:extLst>
            <a:ext uri="{FF2B5EF4-FFF2-40B4-BE49-F238E27FC236}">
              <a16:creationId xmlns:a16="http://schemas.microsoft.com/office/drawing/2014/main" id="{253FFDE2-FD1C-DDBD-AB7C-87BE5108E303}"/>
            </a:ext>
          </a:extLst>
        </p:cNvPr>
        <p:cNvGrpSpPr/>
        <p:nvPr/>
      </p:nvGrpSpPr>
      <p:grpSpPr>
        <a:xfrm>
          <a:off x="0" y="0"/>
          <a:ext cx="0" cy="0"/>
          <a:chOff x="0" y="0"/>
          <a:chExt cx="0" cy="0"/>
        </a:xfrm>
      </p:grpSpPr>
      <p:sp>
        <p:nvSpPr>
          <p:cNvPr id="544" name="Google Shape;544;p64">
            <a:extLst>
              <a:ext uri="{FF2B5EF4-FFF2-40B4-BE49-F238E27FC236}">
                <a16:creationId xmlns:a16="http://schemas.microsoft.com/office/drawing/2014/main" id="{CDC2B11A-3DF2-90AC-87F9-D3157EA26A7A}"/>
              </a:ext>
            </a:extLst>
          </p:cNvPr>
          <p:cNvSpPr txBox="1"/>
          <p:nvPr/>
        </p:nvSpPr>
        <p:spPr>
          <a:xfrm>
            <a:off x="720000" y="450000"/>
            <a:ext cx="10753200" cy="414000"/>
          </a:xfrm>
          <a:prstGeom prst="rect">
            <a:avLst/>
          </a:prstGeom>
          <a:noFill/>
          <a:ln>
            <a:noFill/>
          </a:ln>
        </p:spPr>
        <p:txBody>
          <a:bodyPr spcFirstLastPara="1" wrap="square" lIns="0" tIns="0" rIns="0" bIns="0" anchor="t" anchorCtr="0">
            <a:noAutofit/>
          </a:bodyPr>
          <a:lstStyle/>
          <a:p>
            <a:pPr>
              <a:lnSpc>
                <a:spcPct val="90000"/>
              </a:lnSpc>
            </a:pPr>
            <a:r>
              <a:rPr lang="en-GB" sz="4400" b="1" dirty="0">
                <a:solidFill>
                  <a:srgbClr val="FA6432"/>
                </a:solidFill>
                <a:latin typeface="+mj-lt"/>
                <a:ea typeface="Century Gothic"/>
                <a:cs typeface="Century Gothic"/>
                <a:sym typeface="Century Gothic"/>
              </a:rPr>
              <a:t>Encoder-Only: BERT</a:t>
            </a:r>
            <a:br>
              <a:rPr lang="en-GB" sz="4400" b="1" dirty="0">
                <a:solidFill>
                  <a:srgbClr val="FA6432"/>
                </a:solidFill>
                <a:latin typeface="+mj-lt"/>
                <a:ea typeface="Century Gothic"/>
                <a:cs typeface="Century Gothic"/>
                <a:sym typeface="Century Gothic"/>
              </a:rPr>
            </a:br>
            <a:r>
              <a:rPr lang="nl-BE" sz="2400" b="1" dirty="0" err="1">
                <a:solidFill>
                  <a:srgbClr val="FA6432"/>
                </a:solidFill>
                <a:latin typeface="+mj-lt"/>
              </a:rPr>
              <a:t>Two</a:t>
            </a:r>
            <a:r>
              <a:rPr lang="nl-BE" sz="2400" b="1" dirty="0">
                <a:solidFill>
                  <a:srgbClr val="FA6432"/>
                </a:solidFill>
                <a:latin typeface="+mj-lt"/>
              </a:rPr>
              <a:t> training </a:t>
            </a:r>
            <a:r>
              <a:rPr lang="nl-BE" sz="2400" b="1" dirty="0" err="1">
                <a:solidFill>
                  <a:srgbClr val="FA6432"/>
                </a:solidFill>
                <a:latin typeface="+mj-lt"/>
              </a:rPr>
              <a:t>objectives</a:t>
            </a:r>
            <a:endParaRPr lang="nl-BE" sz="2400" b="1" dirty="0">
              <a:solidFill>
                <a:srgbClr val="FA6432"/>
              </a:solidFill>
              <a:latin typeface="+mj-lt"/>
            </a:endParaRPr>
          </a:p>
          <a:p>
            <a:pPr marL="0" lvl="0" indent="0" algn="l" rtl="0">
              <a:lnSpc>
                <a:spcPct val="90000"/>
              </a:lnSpc>
              <a:spcBef>
                <a:spcPts val="0"/>
              </a:spcBef>
              <a:spcAft>
                <a:spcPts val="0"/>
              </a:spcAft>
              <a:buNone/>
            </a:pPr>
            <a:endParaRPr sz="4400" b="1" dirty="0">
              <a:solidFill>
                <a:schemeClr val="lt2"/>
              </a:solidFill>
              <a:latin typeface="Century Gothic"/>
              <a:ea typeface="Century Gothic"/>
              <a:cs typeface="Century Gothic"/>
              <a:sym typeface="Century Gothic"/>
            </a:endParaRPr>
          </a:p>
        </p:txBody>
      </p:sp>
      <p:sp>
        <p:nvSpPr>
          <p:cNvPr id="545" name="Google Shape;545;p64">
            <a:extLst>
              <a:ext uri="{FF2B5EF4-FFF2-40B4-BE49-F238E27FC236}">
                <a16:creationId xmlns:a16="http://schemas.microsoft.com/office/drawing/2014/main" id="{952C64C8-ADC7-7DF9-00B5-169C6F6FC9CD}"/>
              </a:ext>
            </a:extLst>
          </p:cNvPr>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61</a:t>
            </a:fld>
            <a:endParaRPr/>
          </a:p>
        </p:txBody>
      </p:sp>
      <p:pic>
        <p:nvPicPr>
          <p:cNvPr id="7170" name="Picture 2" descr="Masked language model and next sentence prediction | Download Scientific  Diagram">
            <a:extLst>
              <a:ext uri="{FF2B5EF4-FFF2-40B4-BE49-F238E27FC236}">
                <a16:creationId xmlns:a16="http://schemas.microsoft.com/office/drawing/2014/main" id="{FEF3A401-6EB6-CAC9-4F86-48FCA4E08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106" y="1529100"/>
            <a:ext cx="9861787" cy="496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2242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2A6FE-436E-51B0-0917-19963013E49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3D0762-1C6C-36C3-AE26-199D5B747537}"/>
              </a:ext>
            </a:extLst>
          </p:cNvPr>
          <p:cNvSpPr>
            <a:spLocks noGrp="1"/>
          </p:cNvSpPr>
          <p:nvPr>
            <p:ph type="sldNum" sz="quarter" idx="25"/>
          </p:nvPr>
        </p:nvSpPr>
        <p:spPr/>
        <p:txBody>
          <a:bodyPr/>
          <a:lstStyle/>
          <a:p>
            <a:fld id="{8B70248A-FD0F-534C-919E-E8EB9B0FC062}" type="slidenum">
              <a:rPr lang="en-BE" smtClean="0"/>
              <a:pPr/>
              <a:t>62</a:t>
            </a:fld>
            <a:endParaRPr lang="en-BE"/>
          </a:p>
        </p:txBody>
      </p:sp>
      <p:sp>
        <p:nvSpPr>
          <p:cNvPr id="4" name="Text Placeholder 3">
            <a:extLst>
              <a:ext uri="{FF2B5EF4-FFF2-40B4-BE49-F238E27FC236}">
                <a16:creationId xmlns:a16="http://schemas.microsoft.com/office/drawing/2014/main" id="{390A025F-BED9-1198-DE8C-14AF2378451F}"/>
              </a:ext>
            </a:extLst>
          </p:cNvPr>
          <p:cNvSpPr>
            <a:spLocks noGrp="1"/>
          </p:cNvSpPr>
          <p:nvPr>
            <p:ph type="body" sz="quarter" idx="31"/>
          </p:nvPr>
        </p:nvSpPr>
        <p:spPr>
          <a:xfrm>
            <a:off x="515936" y="1628775"/>
            <a:ext cx="11488222" cy="4716463"/>
          </a:xfrm>
        </p:spPr>
        <p:txBody>
          <a:bodyPr>
            <a:noAutofit/>
          </a:bodyPr>
          <a:lstStyle/>
          <a:p>
            <a:pPr marL="342900" indent="-342900">
              <a:lnSpc>
                <a:spcPct val="100000"/>
              </a:lnSpc>
              <a:buFont typeface="Arial" panose="020B0604020202020204" pitchFamily="34" charset="0"/>
              <a:buChar char="•"/>
            </a:pPr>
            <a:r>
              <a:rPr lang="en-US" sz="2000" dirty="0">
                <a:latin typeface="+mj-lt"/>
              </a:rPr>
              <a:t>Decoder-only transformers use only the </a:t>
            </a:r>
            <a:r>
              <a:rPr lang="en-US" sz="2000" b="1" dirty="0">
                <a:latin typeface="+mj-lt"/>
              </a:rPr>
              <a:t>decoder</a:t>
            </a:r>
            <a:r>
              <a:rPr lang="en-US" sz="2000" dirty="0">
                <a:latin typeface="+mj-lt"/>
              </a:rPr>
              <a:t> with</a:t>
            </a:r>
            <a:br>
              <a:rPr lang="en-US" sz="2000" dirty="0">
                <a:latin typeface="+mj-lt"/>
              </a:rPr>
            </a:br>
            <a:r>
              <a:rPr lang="en-US" sz="2000" dirty="0">
                <a:latin typeface="+mj-lt"/>
              </a:rPr>
              <a:t>masked-self attention</a:t>
            </a:r>
            <a:br>
              <a:rPr lang="en-US" sz="2000" dirty="0">
                <a:latin typeface="+mj-lt"/>
              </a:rPr>
            </a:br>
            <a:endParaRPr lang="en-US" sz="2000" dirty="0">
              <a:latin typeface="+mj-lt"/>
            </a:endParaRPr>
          </a:p>
          <a:p>
            <a:pPr marL="342900" indent="-342900">
              <a:lnSpc>
                <a:spcPct val="100000"/>
              </a:lnSpc>
              <a:buFont typeface="Arial" panose="020B0604020202020204" pitchFamily="34" charset="0"/>
              <a:buChar char="•"/>
            </a:pPr>
            <a:r>
              <a:rPr lang="en-US" sz="2000" dirty="0">
                <a:latin typeface="+mj-lt"/>
              </a:rPr>
              <a:t>They generate tokens from left-to-right</a:t>
            </a:r>
            <a:br>
              <a:rPr lang="en-US" sz="2000" dirty="0">
                <a:latin typeface="+mj-lt"/>
              </a:rPr>
            </a:br>
            <a:endParaRPr lang="en-US" sz="2000" dirty="0">
              <a:latin typeface="+mj-lt"/>
            </a:endParaRPr>
          </a:p>
          <a:p>
            <a:pPr marL="342900" indent="-342900">
              <a:lnSpc>
                <a:spcPct val="100000"/>
              </a:lnSpc>
              <a:buFont typeface="Arial" panose="020B0604020202020204" pitchFamily="34" charset="0"/>
              <a:buChar char="•"/>
            </a:pPr>
            <a:r>
              <a:rPr lang="en-US" sz="2000" dirty="0">
                <a:latin typeface="+mj-lt"/>
              </a:rPr>
              <a:t>Are suited for </a:t>
            </a:r>
            <a:r>
              <a:rPr lang="en-US" sz="2000" b="1" dirty="0">
                <a:latin typeface="+mj-lt"/>
              </a:rPr>
              <a:t>next-token prediction, text generation </a:t>
            </a:r>
            <a:br>
              <a:rPr lang="en-US" sz="2000" b="1" dirty="0">
                <a:latin typeface="+mj-lt"/>
              </a:rPr>
            </a:br>
            <a:r>
              <a:rPr lang="en-US" sz="2000" dirty="0">
                <a:latin typeface="+mj-lt"/>
              </a:rPr>
              <a:t>and</a:t>
            </a:r>
            <a:r>
              <a:rPr lang="en-US" sz="2000" b="1" dirty="0">
                <a:latin typeface="+mj-lt"/>
              </a:rPr>
              <a:t> large-scale autoregressive language modeling</a:t>
            </a:r>
            <a:br>
              <a:rPr lang="en-US" sz="2000" b="1" dirty="0">
                <a:latin typeface="+mj-lt"/>
              </a:rPr>
            </a:br>
            <a:endParaRPr lang="en-US" sz="2000" b="1" dirty="0">
              <a:latin typeface="+mj-lt"/>
            </a:endParaRPr>
          </a:p>
          <a:p>
            <a:pPr marL="342900" indent="-342900">
              <a:lnSpc>
                <a:spcPct val="100000"/>
              </a:lnSpc>
              <a:buFont typeface="Arial" panose="020B0604020202020204" pitchFamily="34" charset="0"/>
              <a:buChar char="•"/>
            </a:pPr>
            <a:r>
              <a:rPr lang="en-US" sz="2000" dirty="0">
                <a:latin typeface="+mj-lt"/>
              </a:rPr>
              <a:t>Form the foundation of most modern LLMs</a:t>
            </a:r>
          </a:p>
        </p:txBody>
      </p:sp>
      <p:sp>
        <p:nvSpPr>
          <p:cNvPr id="8" name="Title 1">
            <a:extLst>
              <a:ext uri="{FF2B5EF4-FFF2-40B4-BE49-F238E27FC236}">
                <a16:creationId xmlns:a16="http://schemas.microsoft.com/office/drawing/2014/main" id="{DE5C1C91-327F-109F-22F6-CE3D6D675826}"/>
              </a:ext>
            </a:extLst>
          </p:cNvPr>
          <p:cNvSpPr>
            <a:spLocks noGrp="1"/>
          </p:cNvSpPr>
          <p:nvPr>
            <p:ph type="title"/>
          </p:nvPr>
        </p:nvSpPr>
        <p:spPr>
          <a:xfrm>
            <a:off x="515938" y="304800"/>
            <a:ext cx="11160125" cy="1116013"/>
          </a:xfrm>
        </p:spPr>
        <p:txBody>
          <a:bodyPr/>
          <a:lstStyle/>
          <a:p>
            <a:r>
              <a:rPr lang="en-US" dirty="0"/>
              <a:t>LLMs: Decoder-Only Models</a:t>
            </a:r>
          </a:p>
        </p:txBody>
      </p:sp>
      <p:pic>
        <p:nvPicPr>
          <p:cNvPr id="2" name="Picture 2" descr="Explainable AI: Visualizing Attention in Transformers - Comet">
            <a:extLst>
              <a:ext uri="{FF2B5EF4-FFF2-40B4-BE49-F238E27FC236}">
                <a16:creationId xmlns:a16="http://schemas.microsoft.com/office/drawing/2014/main" id="{8E9FF493-E090-5AC3-5D30-C42EE7B69A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51" t="14101" r="35407" b="3945"/>
          <a:stretch/>
        </p:blipFill>
        <p:spPr bwMode="auto">
          <a:xfrm>
            <a:off x="9193355" y="1236928"/>
            <a:ext cx="2608118" cy="5621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580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4"/>
          <p:cNvSpPr txBox="1"/>
          <p:nvPr/>
        </p:nvSpPr>
        <p:spPr>
          <a:xfrm>
            <a:off x="720000" y="450000"/>
            <a:ext cx="10753200" cy="414000"/>
          </a:xfrm>
          <a:prstGeom prst="rect">
            <a:avLst/>
          </a:prstGeom>
          <a:noFill/>
          <a:ln>
            <a:noFill/>
          </a:ln>
        </p:spPr>
        <p:txBody>
          <a:bodyPr spcFirstLastPara="1" wrap="square" lIns="0" tIns="0" rIns="0" bIns="0" anchor="t" anchorCtr="0">
            <a:noAutofit/>
          </a:bodyPr>
          <a:lstStyle/>
          <a:p>
            <a:pPr>
              <a:lnSpc>
                <a:spcPct val="90000"/>
              </a:lnSpc>
            </a:pPr>
            <a:r>
              <a:rPr lang="en-GB" sz="4400" b="1" dirty="0">
                <a:solidFill>
                  <a:srgbClr val="FA6432"/>
                </a:solidFill>
                <a:latin typeface="+mj-lt"/>
                <a:ea typeface="Century Gothic"/>
                <a:cs typeface="Century Gothic"/>
                <a:sym typeface="Century Gothic"/>
              </a:rPr>
              <a:t>Decoder-Only: GPT-3</a:t>
            </a:r>
            <a:br>
              <a:rPr lang="en-GB" sz="4400" b="1" dirty="0">
                <a:solidFill>
                  <a:srgbClr val="FA6432"/>
                </a:solidFill>
                <a:latin typeface="+mj-lt"/>
                <a:ea typeface="Century Gothic"/>
                <a:cs typeface="Century Gothic"/>
                <a:sym typeface="Century Gothic"/>
              </a:rPr>
            </a:br>
            <a:r>
              <a:rPr lang="nl-BE" sz="2400" b="1" dirty="0" err="1">
                <a:solidFill>
                  <a:srgbClr val="FA6432"/>
                </a:solidFill>
                <a:latin typeface="+mj-lt"/>
              </a:rPr>
              <a:t>Generative</a:t>
            </a:r>
            <a:r>
              <a:rPr lang="nl-BE" sz="2400" b="1" dirty="0">
                <a:solidFill>
                  <a:srgbClr val="FA6432"/>
                </a:solidFill>
                <a:latin typeface="+mj-lt"/>
              </a:rPr>
              <a:t> </a:t>
            </a:r>
            <a:r>
              <a:rPr lang="nl-BE" sz="2400" b="1" dirty="0" err="1">
                <a:solidFill>
                  <a:srgbClr val="FA6432"/>
                </a:solidFill>
                <a:latin typeface="+mj-lt"/>
              </a:rPr>
              <a:t>Pretrained</a:t>
            </a:r>
            <a:r>
              <a:rPr lang="nl-BE" sz="2400" b="1" dirty="0">
                <a:solidFill>
                  <a:srgbClr val="FA6432"/>
                </a:solidFill>
                <a:latin typeface="+mj-lt"/>
              </a:rPr>
              <a:t> </a:t>
            </a:r>
            <a:r>
              <a:rPr lang="nl-BE" sz="2400" b="1" dirty="0" err="1">
                <a:solidFill>
                  <a:srgbClr val="FA6432"/>
                </a:solidFill>
                <a:latin typeface="+mj-lt"/>
              </a:rPr>
              <a:t>Transformer</a:t>
            </a:r>
            <a:r>
              <a:rPr lang="nl-BE" sz="2400" b="1" dirty="0">
                <a:solidFill>
                  <a:srgbClr val="FA6432"/>
                </a:solidFill>
                <a:latin typeface="+mj-lt"/>
              </a:rPr>
              <a:t> (</a:t>
            </a:r>
            <a:r>
              <a:rPr lang="nl-BE" sz="2400" b="1" dirty="0" err="1">
                <a:solidFill>
                  <a:srgbClr val="FA6432"/>
                </a:solidFill>
                <a:latin typeface="+mj-lt"/>
              </a:rPr>
              <a:t>OpenAI</a:t>
            </a:r>
            <a:r>
              <a:rPr lang="nl-BE" sz="2400" b="1" dirty="0">
                <a:solidFill>
                  <a:srgbClr val="FA6432"/>
                </a:solidFill>
                <a:latin typeface="+mj-lt"/>
              </a:rPr>
              <a:t>, 2020)</a:t>
            </a:r>
          </a:p>
          <a:p>
            <a:pPr marL="0" lvl="0" indent="0" algn="l" rtl="0">
              <a:lnSpc>
                <a:spcPct val="90000"/>
              </a:lnSpc>
              <a:spcBef>
                <a:spcPts val="0"/>
              </a:spcBef>
              <a:spcAft>
                <a:spcPts val="0"/>
              </a:spcAft>
              <a:buNone/>
            </a:pPr>
            <a:endParaRPr sz="4400" b="1" dirty="0">
              <a:solidFill>
                <a:schemeClr val="lt2"/>
              </a:solidFill>
              <a:latin typeface="Century Gothic"/>
              <a:ea typeface="Century Gothic"/>
              <a:cs typeface="Century Gothic"/>
              <a:sym typeface="Century Gothic"/>
            </a:endParaRPr>
          </a:p>
        </p:txBody>
      </p:sp>
      <p:sp>
        <p:nvSpPr>
          <p:cNvPr id="545" name="Google Shape;545;p64"/>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63</a:t>
            </a:fld>
            <a:endParaRPr/>
          </a:p>
        </p:txBody>
      </p:sp>
      <p:pic>
        <p:nvPicPr>
          <p:cNvPr id="7171" name="Picture 3" descr="GPT-3: de voor- en nadelen - SDIM">
            <a:extLst>
              <a:ext uri="{FF2B5EF4-FFF2-40B4-BE49-F238E27FC236}">
                <a16:creationId xmlns:a16="http://schemas.microsoft.com/office/drawing/2014/main" id="{5A1AA540-0395-3BF2-3878-FC0BB167E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1456" y="176336"/>
            <a:ext cx="1961018" cy="1375327"/>
          </a:xfrm>
          <a:prstGeom prst="rect">
            <a:avLst/>
          </a:prstGeom>
          <a:noFill/>
          <a:extLst>
            <a:ext uri="{909E8E84-426E-40DD-AFC4-6F175D3DCCD1}">
              <a14:hiddenFill xmlns:a14="http://schemas.microsoft.com/office/drawing/2010/main">
                <a:solidFill>
                  <a:srgbClr val="FFFFFF"/>
                </a:solidFill>
              </a14:hiddenFill>
            </a:ext>
          </a:extLst>
        </p:spPr>
      </p:pic>
      <p:sp>
        <p:nvSpPr>
          <p:cNvPr id="554" name="Google Shape;554;p65"/>
          <p:cNvSpPr txBox="1">
            <a:spLocks/>
          </p:cNvSpPr>
          <p:nvPr/>
        </p:nvSpPr>
        <p:spPr>
          <a:xfrm>
            <a:off x="239359" y="5193858"/>
            <a:ext cx="4609200" cy="1428300"/>
          </a:xfrm>
          <a:prstGeom prst="rect">
            <a:avLst/>
          </a:prstGeom>
          <a:noFill/>
          <a:ln>
            <a:noFill/>
          </a:ln>
        </p:spPr>
        <p:txBody>
          <a:bodyPr spcFirstLastPara="1" vert="horz" wrap="square" lIns="91425" tIns="45700" rIns="91425" bIns="45700" rtlCol="0" anchor="ctr" anchorCtr="0">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algn="ctr">
              <a:spcBef>
                <a:spcPts val="500"/>
              </a:spcBef>
            </a:pPr>
            <a:r>
              <a:rPr lang="en-US" sz="1800" b="1" dirty="0">
                <a:solidFill>
                  <a:srgbClr val="222222"/>
                </a:solidFill>
                <a:latin typeface="+mj-lt"/>
              </a:rPr>
              <a:t>96</a:t>
            </a:r>
            <a:r>
              <a:rPr lang="en-US" sz="1800" dirty="0">
                <a:solidFill>
                  <a:srgbClr val="222222"/>
                </a:solidFill>
                <a:latin typeface="+mj-lt"/>
              </a:rPr>
              <a:t> transformer decoding layers</a:t>
            </a:r>
          </a:p>
          <a:p>
            <a:pPr algn="ctr">
              <a:spcBef>
                <a:spcPts val="500"/>
              </a:spcBef>
            </a:pPr>
            <a:r>
              <a:rPr lang="en-US" sz="1800" b="1" dirty="0">
                <a:solidFill>
                  <a:srgbClr val="222222"/>
                </a:solidFill>
                <a:latin typeface="+mj-lt"/>
              </a:rPr>
              <a:t>12 288</a:t>
            </a:r>
            <a:r>
              <a:rPr lang="en-US" sz="1800" dirty="0">
                <a:solidFill>
                  <a:srgbClr val="222222"/>
                </a:solidFill>
                <a:latin typeface="+mj-lt"/>
              </a:rPr>
              <a:t> dimensions in hidden layers </a:t>
            </a:r>
          </a:p>
          <a:p>
            <a:pPr algn="ctr">
              <a:spcBef>
                <a:spcPts val="500"/>
              </a:spcBef>
            </a:pPr>
            <a:r>
              <a:rPr lang="en-US" sz="1800" b="1" dirty="0">
                <a:solidFill>
                  <a:srgbClr val="222222"/>
                </a:solidFill>
                <a:latin typeface="+mj-lt"/>
              </a:rPr>
              <a:t>96</a:t>
            </a:r>
            <a:r>
              <a:rPr lang="en-US" sz="1800" dirty="0">
                <a:solidFill>
                  <a:srgbClr val="222222"/>
                </a:solidFill>
                <a:latin typeface="+mj-lt"/>
              </a:rPr>
              <a:t> self-attention heads</a:t>
            </a:r>
          </a:p>
          <a:p>
            <a:pPr algn="ctr">
              <a:spcBef>
                <a:spcPts val="500"/>
              </a:spcBef>
            </a:pPr>
            <a:r>
              <a:rPr lang="en-US" sz="1800" b="1" dirty="0">
                <a:solidFill>
                  <a:srgbClr val="222222"/>
                </a:solidFill>
                <a:latin typeface="+mj-lt"/>
              </a:rPr>
              <a:t>175 B</a:t>
            </a:r>
            <a:r>
              <a:rPr lang="en-US" sz="1800" dirty="0">
                <a:solidFill>
                  <a:srgbClr val="222222"/>
                </a:solidFill>
                <a:latin typeface="+mj-lt"/>
              </a:rPr>
              <a:t> parameters</a:t>
            </a:r>
          </a:p>
        </p:txBody>
      </p:sp>
      <p:pic>
        <p:nvPicPr>
          <p:cNvPr id="556" name="Google Shape;556;p65"/>
          <p:cNvPicPr preferRelativeResize="0"/>
          <p:nvPr/>
        </p:nvPicPr>
        <p:blipFill rotWithShape="1">
          <a:blip r:embed="rId4">
            <a:alphaModFix/>
          </a:blip>
          <a:srcRect l="2581" t="31346"/>
          <a:stretch/>
        </p:blipFill>
        <p:spPr>
          <a:xfrm>
            <a:off x="1055692" y="1744774"/>
            <a:ext cx="2938532" cy="3381733"/>
          </a:xfrm>
          <a:prstGeom prst="rect">
            <a:avLst/>
          </a:prstGeom>
          <a:noFill/>
          <a:ln>
            <a:noFill/>
          </a:ln>
        </p:spPr>
      </p:pic>
      <p:pic>
        <p:nvPicPr>
          <p:cNvPr id="581" name="Google Shape;581;p67"/>
          <p:cNvPicPr preferRelativeResize="0"/>
          <p:nvPr/>
        </p:nvPicPr>
        <p:blipFill>
          <a:blip r:embed="rId5">
            <a:alphaModFix/>
          </a:blip>
          <a:srcRect r="5113"/>
          <a:stretch>
            <a:fillRect/>
          </a:stretch>
        </p:blipFill>
        <p:spPr>
          <a:xfrm>
            <a:off x="3994225" y="1551663"/>
            <a:ext cx="7928250" cy="3398500"/>
          </a:xfrm>
          <a:prstGeom prst="rect">
            <a:avLst/>
          </a:prstGeom>
          <a:noFill/>
          <a:ln>
            <a:noFill/>
          </a:ln>
        </p:spPr>
      </p:pic>
      <p:pic>
        <p:nvPicPr>
          <p:cNvPr id="582" name="Google Shape;582;p67"/>
          <p:cNvPicPr preferRelativeResize="0"/>
          <p:nvPr/>
        </p:nvPicPr>
        <p:blipFill>
          <a:blip r:embed="rId6">
            <a:alphaModFix/>
          </a:blip>
          <a:stretch>
            <a:fillRect/>
          </a:stretch>
        </p:blipFill>
        <p:spPr>
          <a:xfrm>
            <a:off x="5245306" y="4849665"/>
            <a:ext cx="5853332" cy="18319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6"/>
          <p:cNvSpPr/>
          <p:nvPr/>
        </p:nvSpPr>
        <p:spPr>
          <a:xfrm>
            <a:off x="4865733" y="1634667"/>
            <a:ext cx="102000" cy="1685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6" name="Google Shape;566;p66"/>
          <p:cNvSpPr/>
          <p:nvPr/>
        </p:nvSpPr>
        <p:spPr>
          <a:xfrm>
            <a:off x="3646533" y="4073067"/>
            <a:ext cx="402000" cy="15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7" name="Google Shape;567;p66"/>
          <p:cNvSpPr txBox="1"/>
          <p:nvPr/>
        </p:nvSpPr>
        <p:spPr>
          <a:xfrm>
            <a:off x="8173000" y="5062333"/>
            <a:ext cx="830400" cy="687300"/>
          </a:xfrm>
          <a:prstGeom prst="rect">
            <a:avLst/>
          </a:prstGeom>
          <a:solidFill>
            <a:schemeClr val="lt1"/>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200" b="1">
              <a:solidFill>
                <a:srgbClr val="B7B7B7"/>
              </a:solidFill>
            </a:endParaRPr>
          </a:p>
        </p:txBody>
      </p:sp>
      <p:sp>
        <p:nvSpPr>
          <p:cNvPr id="568" name="Google Shape;568;p66"/>
          <p:cNvSpPr txBox="1"/>
          <p:nvPr/>
        </p:nvSpPr>
        <p:spPr>
          <a:xfrm>
            <a:off x="4912267" y="1193200"/>
            <a:ext cx="153300" cy="3078300"/>
          </a:xfrm>
          <a:prstGeom prst="rect">
            <a:avLst/>
          </a:prstGeom>
          <a:solidFill>
            <a:schemeClr val="lt1"/>
          </a:solid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p:txBody>
      </p:sp>
      <p:sp>
        <p:nvSpPr>
          <p:cNvPr id="569" name="Google Shape;569;p66"/>
          <p:cNvSpPr txBox="1"/>
          <p:nvPr/>
        </p:nvSpPr>
        <p:spPr>
          <a:xfrm>
            <a:off x="4994867" y="1404233"/>
            <a:ext cx="153300" cy="3078300"/>
          </a:xfrm>
          <a:prstGeom prst="rect">
            <a:avLst/>
          </a:prstGeom>
          <a:solidFill>
            <a:srgbClr val="FFFFFF"/>
          </a:solid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a:p>
            <a:pPr marL="0" lvl="0" indent="0" algn="l" rtl="0">
              <a:spcBef>
                <a:spcPts val="0"/>
              </a:spcBef>
              <a:spcAft>
                <a:spcPts val="0"/>
              </a:spcAft>
              <a:buNone/>
            </a:pPr>
            <a:endParaRPr sz="800" b="1">
              <a:solidFill>
                <a:srgbClr val="888888"/>
              </a:solidFill>
            </a:endParaRPr>
          </a:p>
        </p:txBody>
      </p:sp>
      <p:sp>
        <p:nvSpPr>
          <p:cNvPr id="570" name="Google Shape;570;p66"/>
          <p:cNvSpPr/>
          <p:nvPr/>
        </p:nvSpPr>
        <p:spPr>
          <a:xfrm>
            <a:off x="4865733" y="1634667"/>
            <a:ext cx="102000" cy="1685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1" name="Google Shape;571;p66"/>
          <p:cNvSpPr/>
          <p:nvPr/>
        </p:nvSpPr>
        <p:spPr>
          <a:xfrm>
            <a:off x="3646533" y="4073067"/>
            <a:ext cx="402000" cy="153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572" name="Google Shape;572;p66"/>
          <p:cNvPicPr preferRelativeResize="0"/>
          <p:nvPr/>
        </p:nvPicPr>
        <p:blipFill>
          <a:blip r:embed="rId3">
            <a:alphaModFix/>
          </a:blip>
          <a:stretch>
            <a:fillRect/>
          </a:stretch>
        </p:blipFill>
        <p:spPr>
          <a:xfrm>
            <a:off x="942323" y="1413300"/>
            <a:ext cx="10132077" cy="4276116"/>
          </a:xfrm>
          <a:prstGeom prst="rect">
            <a:avLst/>
          </a:prstGeom>
          <a:noFill/>
          <a:ln>
            <a:noFill/>
          </a:ln>
        </p:spPr>
      </p:pic>
      <p:sp>
        <p:nvSpPr>
          <p:cNvPr id="574" name="Google Shape;574;p66"/>
          <p:cNvSpPr txBox="1"/>
          <p:nvPr/>
        </p:nvSpPr>
        <p:spPr>
          <a:xfrm>
            <a:off x="1545133" y="5421133"/>
            <a:ext cx="3665700" cy="477000"/>
          </a:xfrm>
          <a:prstGeom prst="rect">
            <a:avLst/>
          </a:prstGeom>
          <a:solidFill>
            <a:srgbClr val="FFFFFF"/>
          </a:solid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sz="1500" b="1">
                <a:solidFill>
                  <a:srgbClr val="888888"/>
                </a:solidFill>
                <a:latin typeface="Corbel"/>
                <a:ea typeface="Corbel"/>
                <a:cs typeface="Corbel"/>
                <a:sym typeface="Corbel"/>
              </a:rPr>
              <a:t>    </a:t>
            </a:r>
            <a:r>
              <a:rPr lang="en-GB" sz="1200" b="1">
                <a:solidFill>
                  <a:srgbClr val="888888"/>
                </a:solidFill>
              </a:rPr>
              <a:t>1	       	2	       …		  2048</a:t>
            </a:r>
            <a:endParaRPr sz="1200" b="1">
              <a:solidFill>
                <a:srgbClr val="888888"/>
              </a:solidFill>
            </a:endParaRPr>
          </a:p>
        </p:txBody>
      </p:sp>
      <p:sp>
        <p:nvSpPr>
          <p:cNvPr id="575" name="Google Shape;575;p66"/>
          <p:cNvSpPr txBox="1"/>
          <p:nvPr/>
        </p:nvSpPr>
        <p:spPr>
          <a:xfrm>
            <a:off x="720000" y="450000"/>
            <a:ext cx="10753200" cy="41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GB" sz="4400" b="1" dirty="0">
                <a:solidFill>
                  <a:schemeClr val="lt2"/>
                </a:solidFill>
                <a:latin typeface="Century Gothic"/>
                <a:ea typeface="Century Gothic"/>
                <a:cs typeface="Century Gothic"/>
                <a:sym typeface="Century Gothic"/>
              </a:rPr>
              <a:t>Decoder-Only: GPT-3</a:t>
            </a:r>
            <a:br>
              <a:rPr lang="en-GB" sz="4400" b="1" dirty="0">
                <a:solidFill>
                  <a:schemeClr val="lt2"/>
                </a:solidFill>
                <a:latin typeface="Century Gothic"/>
                <a:ea typeface="Century Gothic"/>
                <a:cs typeface="Century Gothic"/>
                <a:sym typeface="Century Gothic"/>
              </a:rPr>
            </a:br>
            <a:r>
              <a:rPr lang="en-GB" sz="2400" b="1" dirty="0">
                <a:solidFill>
                  <a:schemeClr val="lt2"/>
                </a:solidFill>
                <a:latin typeface="Century Gothic"/>
                <a:ea typeface="Century Gothic"/>
                <a:cs typeface="Century Gothic"/>
                <a:sym typeface="Century Gothic"/>
              </a:rPr>
              <a:t>Input</a:t>
            </a:r>
            <a:endParaRPr sz="2400" b="1" dirty="0">
              <a:solidFill>
                <a:schemeClr val="lt2"/>
              </a:solidFill>
              <a:latin typeface="Century Gothic"/>
              <a:ea typeface="Century Gothic"/>
              <a:cs typeface="Century Gothic"/>
              <a:sym typeface="Century Gothic"/>
            </a:endParaRPr>
          </a:p>
        </p:txBody>
      </p:sp>
      <p:sp>
        <p:nvSpPr>
          <p:cNvPr id="576" name="Google Shape;576;p66"/>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9"/>
          <p:cNvSpPr/>
          <p:nvPr/>
        </p:nvSpPr>
        <p:spPr>
          <a:xfrm>
            <a:off x="4865733" y="1634667"/>
            <a:ext cx="102000" cy="1685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4" name="Google Shape;604;p69"/>
          <p:cNvSpPr/>
          <p:nvPr/>
        </p:nvSpPr>
        <p:spPr>
          <a:xfrm>
            <a:off x="3646533" y="4073067"/>
            <a:ext cx="402000" cy="15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5" name="Google Shape;605;p69"/>
          <p:cNvSpPr txBox="1"/>
          <p:nvPr/>
        </p:nvSpPr>
        <p:spPr>
          <a:xfrm>
            <a:off x="8173000" y="5062333"/>
            <a:ext cx="830400" cy="687300"/>
          </a:xfrm>
          <a:prstGeom prst="rect">
            <a:avLst/>
          </a:prstGeom>
          <a:solidFill>
            <a:schemeClr val="lt1"/>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200" b="1">
              <a:solidFill>
                <a:srgbClr val="B7B7B7"/>
              </a:solidFill>
            </a:endParaRPr>
          </a:p>
        </p:txBody>
      </p:sp>
      <p:pic>
        <p:nvPicPr>
          <p:cNvPr id="606" name="Google Shape;606;p69"/>
          <p:cNvPicPr preferRelativeResize="0"/>
          <p:nvPr/>
        </p:nvPicPr>
        <p:blipFill>
          <a:blip r:embed="rId3">
            <a:alphaModFix/>
          </a:blip>
          <a:stretch>
            <a:fillRect/>
          </a:stretch>
        </p:blipFill>
        <p:spPr>
          <a:xfrm>
            <a:off x="158400" y="2588502"/>
            <a:ext cx="8014602" cy="4269498"/>
          </a:xfrm>
          <a:prstGeom prst="rect">
            <a:avLst/>
          </a:prstGeom>
          <a:noFill/>
          <a:ln>
            <a:noFill/>
          </a:ln>
        </p:spPr>
      </p:pic>
      <p:pic>
        <p:nvPicPr>
          <p:cNvPr id="607" name="Google Shape;607;p69"/>
          <p:cNvPicPr preferRelativeResize="0"/>
          <p:nvPr/>
        </p:nvPicPr>
        <p:blipFill>
          <a:blip r:embed="rId4">
            <a:alphaModFix/>
          </a:blip>
          <a:stretch>
            <a:fillRect/>
          </a:stretch>
        </p:blipFill>
        <p:spPr>
          <a:xfrm>
            <a:off x="5925026" y="1139892"/>
            <a:ext cx="5548168" cy="1817167"/>
          </a:xfrm>
          <a:prstGeom prst="rect">
            <a:avLst/>
          </a:prstGeom>
          <a:noFill/>
          <a:ln>
            <a:noFill/>
          </a:ln>
        </p:spPr>
      </p:pic>
      <p:pic>
        <p:nvPicPr>
          <p:cNvPr id="608" name="Google Shape;608;p69"/>
          <p:cNvPicPr preferRelativeResize="0"/>
          <p:nvPr/>
        </p:nvPicPr>
        <p:blipFill rotWithShape="1">
          <a:blip r:embed="rId3">
            <a:alphaModFix/>
          </a:blip>
          <a:srcRect l="63642" r="29844" b="91260"/>
          <a:stretch/>
        </p:blipFill>
        <p:spPr>
          <a:xfrm>
            <a:off x="5278134" y="2105900"/>
            <a:ext cx="521969" cy="373133"/>
          </a:xfrm>
          <a:prstGeom prst="rect">
            <a:avLst/>
          </a:prstGeom>
          <a:noFill/>
          <a:ln>
            <a:noFill/>
          </a:ln>
        </p:spPr>
      </p:pic>
      <p:sp>
        <p:nvSpPr>
          <p:cNvPr id="609" name="Google Shape;609;p69"/>
          <p:cNvSpPr/>
          <p:nvPr/>
        </p:nvSpPr>
        <p:spPr>
          <a:xfrm>
            <a:off x="5119367" y="2606033"/>
            <a:ext cx="711300" cy="3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0" name="Google Shape;610;p69"/>
          <p:cNvSpPr/>
          <p:nvPr/>
        </p:nvSpPr>
        <p:spPr>
          <a:xfrm>
            <a:off x="5800100" y="1818633"/>
            <a:ext cx="711300" cy="3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611" name="Google Shape;611;p69"/>
          <p:cNvCxnSpPr/>
          <p:nvPr/>
        </p:nvCxnSpPr>
        <p:spPr>
          <a:xfrm rot="10800000">
            <a:off x="5232467" y="2302433"/>
            <a:ext cx="1200" cy="875100"/>
          </a:xfrm>
          <a:prstGeom prst="straightConnector1">
            <a:avLst/>
          </a:prstGeom>
          <a:noFill/>
          <a:ln w="9525" cap="flat" cmpd="sng">
            <a:solidFill>
              <a:srgbClr val="999999"/>
            </a:solidFill>
            <a:prstDash val="solid"/>
            <a:round/>
            <a:headEnd type="none" w="med" len="med"/>
            <a:tailEnd type="triangle" w="med" len="med"/>
          </a:ln>
        </p:spPr>
      </p:cxnSp>
      <p:sp>
        <p:nvSpPr>
          <p:cNvPr id="612" name="Google Shape;612;p69"/>
          <p:cNvSpPr/>
          <p:nvPr/>
        </p:nvSpPr>
        <p:spPr>
          <a:xfrm>
            <a:off x="10151200" y="2672133"/>
            <a:ext cx="1322100" cy="3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3" name="Google Shape;613;p69"/>
          <p:cNvSpPr txBox="1"/>
          <p:nvPr/>
        </p:nvSpPr>
        <p:spPr>
          <a:xfrm>
            <a:off x="720000" y="450000"/>
            <a:ext cx="11643264" cy="36819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GB" sz="4400" b="1" dirty="0">
                <a:solidFill>
                  <a:schemeClr val="lt2"/>
                </a:solidFill>
                <a:latin typeface="Century Gothic"/>
                <a:ea typeface="Century Gothic"/>
                <a:cs typeface="Century Gothic"/>
                <a:sym typeface="Century Gothic"/>
              </a:rPr>
              <a:t>Decoder-Only: GPT-3</a:t>
            </a:r>
            <a:br>
              <a:rPr lang="en-GB" sz="4400" b="1" dirty="0">
                <a:solidFill>
                  <a:schemeClr val="lt2"/>
                </a:solidFill>
                <a:latin typeface="Century Gothic"/>
                <a:ea typeface="Century Gothic"/>
                <a:cs typeface="Century Gothic"/>
                <a:sym typeface="Century Gothic"/>
              </a:rPr>
            </a:br>
            <a:r>
              <a:rPr lang="en-GB" sz="2400" b="1" dirty="0">
                <a:solidFill>
                  <a:schemeClr val="lt2"/>
                </a:solidFill>
                <a:latin typeface="Century Gothic"/>
                <a:ea typeface="Century Gothic"/>
                <a:cs typeface="Century Gothic"/>
                <a:sym typeface="Century Gothic"/>
              </a:rPr>
              <a:t>Next word prediction</a:t>
            </a:r>
            <a:endParaRPr sz="2400" b="1" dirty="0">
              <a:solidFill>
                <a:schemeClr val="lt2"/>
              </a:solidFill>
              <a:latin typeface="Century Gothic"/>
              <a:ea typeface="Century Gothic"/>
              <a:cs typeface="Century Gothic"/>
              <a:sym typeface="Century Gothic"/>
            </a:endParaRPr>
          </a:p>
        </p:txBody>
      </p:sp>
      <p:sp>
        <p:nvSpPr>
          <p:cNvPr id="614" name="Google Shape;614;p69"/>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9812D-0676-1FD3-C57F-0882E3C83246}"/>
              </a:ext>
            </a:extLst>
          </p:cNvPr>
          <p:cNvSpPr>
            <a:spLocks noGrp="1"/>
          </p:cNvSpPr>
          <p:nvPr>
            <p:ph type="sldNum" sz="quarter" idx="25"/>
          </p:nvPr>
        </p:nvSpPr>
        <p:spPr/>
        <p:txBody>
          <a:bodyPr/>
          <a:lstStyle/>
          <a:p>
            <a:fld id="{8B70248A-FD0F-534C-919E-E8EB9B0FC062}" type="slidenum">
              <a:rPr lang="en-BE" smtClean="0"/>
              <a:pPr/>
              <a:t>66</a:t>
            </a:fld>
            <a:endParaRPr lang="en-BE"/>
          </a:p>
        </p:txBody>
      </p:sp>
      <p:pic>
        <p:nvPicPr>
          <p:cNvPr id="3074" name="Picture 2">
            <a:extLst>
              <a:ext uri="{FF2B5EF4-FFF2-40B4-BE49-F238E27FC236}">
                <a16:creationId xmlns:a16="http://schemas.microsoft.com/office/drawing/2014/main" id="{759D4AE0-4668-4133-346A-A0111E572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087" y="1202324"/>
            <a:ext cx="7743825" cy="56556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2C3C7B2-D2B4-9A5F-A64A-33590C105D32}"/>
              </a:ext>
            </a:extLst>
          </p:cNvPr>
          <p:cNvSpPr>
            <a:spLocks noGrp="1"/>
          </p:cNvSpPr>
          <p:nvPr>
            <p:ph type="title"/>
          </p:nvPr>
        </p:nvSpPr>
        <p:spPr>
          <a:xfrm>
            <a:off x="515938" y="304800"/>
            <a:ext cx="11160125" cy="1116013"/>
          </a:xfrm>
        </p:spPr>
        <p:txBody>
          <a:bodyPr/>
          <a:lstStyle/>
          <a:p>
            <a:r>
              <a:rPr lang="en-US" dirty="0"/>
              <a:t>Transformer LLMs</a:t>
            </a:r>
            <a:br>
              <a:rPr lang="en-US" dirty="0"/>
            </a:br>
            <a:r>
              <a:rPr lang="en-US" sz="3200" dirty="0"/>
              <a:t>Three different types</a:t>
            </a:r>
            <a:endParaRPr lang="en-US" dirty="0"/>
          </a:p>
        </p:txBody>
      </p:sp>
    </p:spTree>
    <p:extLst>
      <p:ext uri="{BB962C8B-B14F-4D97-AF65-F5344CB8AC3E}">
        <p14:creationId xmlns:p14="http://schemas.microsoft.com/office/powerpoint/2010/main" val="2926828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3A6B5B-D716-7E2B-88B1-D0584A6B6643}"/>
              </a:ext>
            </a:extLst>
          </p:cNvPr>
          <p:cNvSpPr>
            <a:spLocks noGrp="1"/>
          </p:cNvSpPr>
          <p:nvPr>
            <p:ph type="sldNum" sz="quarter" idx="25"/>
          </p:nvPr>
        </p:nvSpPr>
        <p:spPr/>
        <p:txBody>
          <a:bodyPr/>
          <a:lstStyle/>
          <a:p>
            <a:fld id="{8B70248A-FD0F-534C-919E-E8EB9B0FC062}" type="slidenum">
              <a:rPr lang="en-BE" smtClean="0"/>
              <a:pPr/>
              <a:t>67</a:t>
            </a:fld>
            <a:endParaRPr lang="en-BE"/>
          </a:p>
        </p:txBody>
      </p:sp>
      <p:pic>
        <p:nvPicPr>
          <p:cNvPr id="2050" name="Picture 2">
            <a:extLst>
              <a:ext uri="{FF2B5EF4-FFF2-40B4-BE49-F238E27FC236}">
                <a16:creationId xmlns:a16="http://schemas.microsoft.com/office/drawing/2014/main" id="{9E9832CA-B505-58A2-88EF-B21B802F6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603" y="1457716"/>
            <a:ext cx="8238793" cy="540028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B29922E-0C2B-905E-CA80-AB7F1112FDAB}"/>
              </a:ext>
            </a:extLst>
          </p:cNvPr>
          <p:cNvSpPr>
            <a:spLocks noGrp="1"/>
          </p:cNvSpPr>
          <p:nvPr>
            <p:ph type="title"/>
          </p:nvPr>
        </p:nvSpPr>
        <p:spPr>
          <a:xfrm>
            <a:off x="515938" y="304800"/>
            <a:ext cx="11160125" cy="1116013"/>
          </a:xfrm>
        </p:spPr>
        <p:txBody>
          <a:bodyPr/>
          <a:lstStyle/>
          <a:p>
            <a:r>
              <a:rPr lang="en-US" dirty="0"/>
              <a:t>Transformer LLMs</a:t>
            </a:r>
            <a:br>
              <a:rPr lang="en-US" dirty="0"/>
            </a:br>
            <a:r>
              <a:rPr lang="en-US" sz="3200" dirty="0"/>
              <a:t>Three different types</a:t>
            </a:r>
            <a:endParaRPr lang="en-US" dirty="0"/>
          </a:p>
        </p:txBody>
      </p:sp>
    </p:spTree>
    <p:extLst>
      <p:ext uri="{BB962C8B-B14F-4D97-AF65-F5344CB8AC3E}">
        <p14:creationId xmlns:p14="http://schemas.microsoft.com/office/powerpoint/2010/main" val="1376151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B6AB4-F1AE-F5EF-42B9-7AF34C5592F9}"/>
              </a:ext>
            </a:extLst>
          </p:cNvPr>
          <p:cNvSpPr>
            <a:spLocks noGrp="1"/>
          </p:cNvSpPr>
          <p:nvPr>
            <p:ph type="sldNum" sz="quarter" idx="25"/>
          </p:nvPr>
        </p:nvSpPr>
        <p:spPr/>
        <p:txBody>
          <a:bodyPr/>
          <a:lstStyle/>
          <a:p>
            <a:fld id="{8B70248A-FD0F-534C-919E-E8EB9B0FC062}" type="slidenum">
              <a:rPr lang="en-BE" smtClean="0"/>
              <a:pPr/>
              <a:t>68</a:t>
            </a:fld>
            <a:endParaRPr lang="en-BE"/>
          </a:p>
        </p:txBody>
      </p:sp>
      <p:pic>
        <p:nvPicPr>
          <p:cNvPr id="1026" name="Picture 2">
            <a:extLst>
              <a:ext uri="{FF2B5EF4-FFF2-40B4-BE49-F238E27FC236}">
                <a16:creationId xmlns:a16="http://schemas.microsoft.com/office/drawing/2014/main" id="{152E4819-D505-66A1-8440-CD6A785978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8" t="4439" r="2285" b="1638"/>
          <a:stretch/>
        </p:blipFill>
        <p:spPr bwMode="auto">
          <a:xfrm>
            <a:off x="1196685" y="25488"/>
            <a:ext cx="9798628" cy="683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23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CC275-7875-5172-DE80-FA1D81AEFE14}"/>
              </a:ext>
            </a:extLst>
          </p:cNvPr>
          <p:cNvSpPr>
            <a:spLocks noGrp="1"/>
          </p:cNvSpPr>
          <p:nvPr>
            <p:ph type="title"/>
          </p:nvPr>
        </p:nvSpPr>
        <p:spPr/>
        <p:txBody>
          <a:bodyPr/>
          <a:lstStyle/>
          <a:p>
            <a:r>
              <a:rPr lang="en-US" dirty="0"/>
              <a:t>(Pre-) Training an LLM</a:t>
            </a:r>
            <a:br>
              <a:rPr lang="en-US" dirty="0"/>
            </a:br>
            <a:r>
              <a:rPr lang="en-US" sz="2800" dirty="0"/>
              <a:t>Self-Supervised training</a:t>
            </a:r>
          </a:p>
        </p:txBody>
      </p:sp>
      <p:sp>
        <p:nvSpPr>
          <p:cNvPr id="3" name="Slide Number Placeholder 2">
            <a:extLst>
              <a:ext uri="{FF2B5EF4-FFF2-40B4-BE49-F238E27FC236}">
                <a16:creationId xmlns:a16="http://schemas.microsoft.com/office/drawing/2014/main" id="{969BBB23-839A-35B7-4AF6-88647FB9F4F0}"/>
              </a:ext>
            </a:extLst>
          </p:cNvPr>
          <p:cNvSpPr>
            <a:spLocks noGrp="1"/>
          </p:cNvSpPr>
          <p:nvPr>
            <p:ph type="sldNum" sz="quarter" idx="25"/>
          </p:nvPr>
        </p:nvSpPr>
        <p:spPr/>
        <p:txBody>
          <a:bodyPr/>
          <a:lstStyle/>
          <a:p>
            <a:fld id="{8B70248A-FD0F-534C-919E-E8EB9B0FC062}" type="slidenum">
              <a:rPr lang="en-BE" smtClean="0"/>
              <a:pPr/>
              <a:t>69</a:t>
            </a:fld>
            <a:endParaRPr lang="en-BE"/>
          </a:p>
        </p:txBody>
      </p:sp>
      <p:sp>
        <p:nvSpPr>
          <p:cNvPr id="5" name="Text Placeholder 1">
            <a:extLst>
              <a:ext uri="{FF2B5EF4-FFF2-40B4-BE49-F238E27FC236}">
                <a16:creationId xmlns:a16="http://schemas.microsoft.com/office/drawing/2014/main" id="{12D52231-8052-DAD4-5B40-E7E8BA98E740}"/>
              </a:ext>
            </a:extLst>
          </p:cNvPr>
          <p:cNvSpPr txBox="1">
            <a:spLocks/>
          </p:cNvSpPr>
          <p:nvPr/>
        </p:nvSpPr>
        <p:spPr>
          <a:xfrm>
            <a:off x="-65562" y="3429000"/>
            <a:ext cx="12191999" cy="290276"/>
          </a:xfrm>
          <a:prstGeom prst="rect">
            <a:avLst/>
          </a:prstGeom>
          <a:noFill/>
        </p:spPr>
        <p:txBody>
          <a:bodyPr wrap="none" lIns="108000" tIns="0" rIns="0" bIns="0" anchor="b" anchorCtr="0">
            <a:normAutofit/>
          </a:bodyPr>
          <a:lstStyle>
            <a:defPPr>
              <a:defRPr lang="nl-BE"/>
            </a:defPPr>
            <a:lvl1pPr marL="0" algn="r" defTabSz="914400" rtl="0" eaLnBrk="1" latinLnBrk="0" hangingPunct="1">
              <a:defRPr sz="13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700" b="1" dirty="0">
                <a:solidFill>
                  <a:schemeClr val="tx1"/>
                </a:solidFill>
              </a:rPr>
              <a:t>	Autoregressive language modeling (next word) 	     	Masked language modeling (mask)</a:t>
            </a:r>
          </a:p>
        </p:txBody>
      </p:sp>
      <p:pic>
        <p:nvPicPr>
          <p:cNvPr id="6" name="Picture 5">
            <a:extLst>
              <a:ext uri="{FF2B5EF4-FFF2-40B4-BE49-F238E27FC236}">
                <a16:creationId xmlns:a16="http://schemas.microsoft.com/office/drawing/2014/main" id="{F338EF4E-7147-124E-0791-62A13D6A34BB}"/>
              </a:ext>
            </a:extLst>
          </p:cNvPr>
          <p:cNvPicPr>
            <a:picLocks noChangeAspect="1"/>
          </p:cNvPicPr>
          <p:nvPr/>
        </p:nvPicPr>
        <p:blipFill rotWithShape="1">
          <a:blip r:embed="rId2"/>
          <a:srcRect r="32179"/>
          <a:stretch/>
        </p:blipFill>
        <p:spPr>
          <a:xfrm>
            <a:off x="6812742" y="3765435"/>
            <a:ext cx="5195685" cy="2161310"/>
          </a:xfrm>
          <a:prstGeom prst="rect">
            <a:avLst/>
          </a:prstGeom>
        </p:spPr>
      </p:pic>
      <p:pic>
        <p:nvPicPr>
          <p:cNvPr id="7" name="Picture 6">
            <a:extLst>
              <a:ext uri="{FF2B5EF4-FFF2-40B4-BE49-F238E27FC236}">
                <a16:creationId xmlns:a16="http://schemas.microsoft.com/office/drawing/2014/main" id="{53040C70-C5FA-1A34-C622-E4BDB7DD7EBF}"/>
              </a:ext>
            </a:extLst>
          </p:cNvPr>
          <p:cNvPicPr>
            <a:picLocks noChangeAspect="1"/>
          </p:cNvPicPr>
          <p:nvPr/>
        </p:nvPicPr>
        <p:blipFill>
          <a:blip r:embed="rId3"/>
          <a:stretch>
            <a:fillRect/>
          </a:stretch>
        </p:blipFill>
        <p:spPr>
          <a:xfrm>
            <a:off x="1" y="3881784"/>
            <a:ext cx="6095999" cy="2336232"/>
          </a:xfrm>
          <a:prstGeom prst="rect">
            <a:avLst/>
          </a:prstGeom>
        </p:spPr>
      </p:pic>
      <p:sp>
        <p:nvSpPr>
          <p:cNvPr id="4" name="Text Placeholder 3">
            <a:extLst>
              <a:ext uri="{FF2B5EF4-FFF2-40B4-BE49-F238E27FC236}">
                <a16:creationId xmlns:a16="http://schemas.microsoft.com/office/drawing/2014/main" id="{CC4E3836-0A25-EE89-8DC2-FA0043F280B7}"/>
              </a:ext>
            </a:extLst>
          </p:cNvPr>
          <p:cNvSpPr>
            <a:spLocks noGrp="1"/>
          </p:cNvSpPr>
          <p:nvPr>
            <p:ph type="body" sz="quarter" idx="31"/>
          </p:nvPr>
        </p:nvSpPr>
        <p:spPr>
          <a:xfrm>
            <a:off x="515936" y="1628776"/>
            <a:ext cx="11488222" cy="1116012"/>
          </a:xfrm>
        </p:spPr>
        <p:txBody>
          <a:bodyPr>
            <a:noAutofit/>
          </a:bodyPr>
          <a:lstStyle/>
          <a:p>
            <a:pPr>
              <a:lnSpc>
                <a:spcPct val="100000"/>
              </a:lnSpc>
            </a:pPr>
            <a:r>
              <a:rPr lang="en-US" sz="2200" dirty="0">
                <a:latin typeface="+mj-lt"/>
              </a:rPr>
              <a:t>In LLMs, self-supervised learning means the model learns from raw text by predicting missing or next tokens without needing labeled data, </a:t>
            </a:r>
            <a:r>
              <a:rPr lang="en-US" sz="2200" b="1" dirty="0">
                <a:latin typeface="+mj-lt"/>
              </a:rPr>
              <a:t>enabling training on massive corpora at scale</a:t>
            </a:r>
            <a:r>
              <a:rPr lang="en-US" sz="2200" dirty="0">
                <a:latin typeface="+mj-lt"/>
              </a:rPr>
              <a:t>.</a:t>
            </a:r>
          </a:p>
        </p:txBody>
      </p:sp>
    </p:spTree>
    <p:extLst>
      <p:ext uri="{BB962C8B-B14F-4D97-AF65-F5344CB8AC3E}">
        <p14:creationId xmlns:p14="http://schemas.microsoft.com/office/powerpoint/2010/main" val="2788759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2284A-0F51-7D75-63D6-982B72768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1B344-BC91-4E18-C088-49A98200B1CF}"/>
              </a:ext>
            </a:extLst>
          </p:cNvPr>
          <p:cNvSpPr>
            <a:spLocks noGrp="1"/>
          </p:cNvSpPr>
          <p:nvPr>
            <p:ph type="title"/>
          </p:nvPr>
        </p:nvSpPr>
        <p:spPr/>
        <p:txBody>
          <a:bodyPr/>
          <a:lstStyle/>
          <a:p>
            <a:r>
              <a:rPr lang="en-US" dirty="0"/>
              <a:t>LSTM: Limitations</a:t>
            </a:r>
          </a:p>
        </p:txBody>
      </p:sp>
      <p:sp>
        <p:nvSpPr>
          <p:cNvPr id="3" name="Slide Number Placeholder 2">
            <a:extLst>
              <a:ext uri="{FF2B5EF4-FFF2-40B4-BE49-F238E27FC236}">
                <a16:creationId xmlns:a16="http://schemas.microsoft.com/office/drawing/2014/main" id="{A9702B33-B8DF-4BB6-49AE-5E6D51F6192A}"/>
              </a:ext>
            </a:extLst>
          </p:cNvPr>
          <p:cNvSpPr>
            <a:spLocks noGrp="1"/>
          </p:cNvSpPr>
          <p:nvPr>
            <p:ph type="sldNum" sz="quarter" idx="25"/>
          </p:nvPr>
        </p:nvSpPr>
        <p:spPr/>
        <p:txBody>
          <a:bodyPr/>
          <a:lstStyle/>
          <a:p>
            <a:fld id="{8B70248A-FD0F-534C-919E-E8EB9B0FC062}" type="slidenum">
              <a:rPr lang="en-BE" smtClean="0"/>
              <a:pPr/>
              <a:t>7</a:t>
            </a:fld>
            <a:endParaRPr lang="en-BE"/>
          </a:p>
        </p:txBody>
      </p:sp>
      <p:sp>
        <p:nvSpPr>
          <p:cNvPr id="4" name="Text Placeholder 3">
            <a:extLst>
              <a:ext uri="{FF2B5EF4-FFF2-40B4-BE49-F238E27FC236}">
                <a16:creationId xmlns:a16="http://schemas.microsoft.com/office/drawing/2014/main" id="{85A0CC90-4101-25F0-5754-634C86BFCE8E}"/>
              </a:ext>
            </a:extLst>
          </p:cNvPr>
          <p:cNvSpPr>
            <a:spLocks noGrp="1"/>
          </p:cNvSpPr>
          <p:nvPr>
            <p:ph type="body" sz="quarter" idx="31"/>
          </p:nvPr>
        </p:nvSpPr>
        <p:spPr>
          <a:xfrm>
            <a:off x="515936" y="1628775"/>
            <a:ext cx="11160127" cy="4716463"/>
          </a:xfrm>
        </p:spPr>
        <p:txBody>
          <a:bodyPr>
            <a:normAutofit/>
          </a:bodyPr>
          <a:lstStyle/>
          <a:p>
            <a:pPr marL="342900" indent="-342900">
              <a:buFont typeface="Arial" panose="020B0604020202020204" pitchFamily="34" charset="0"/>
              <a:buChar char="•"/>
            </a:pPr>
            <a:r>
              <a:rPr lang="en-US" sz="2200" b="1" dirty="0">
                <a:latin typeface="+mj-lt"/>
              </a:rPr>
              <a:t>Sequential processing:</a:t>
            </a:r>
            <a:r>
              <a:rPr lang="en-US" sz="2200" dirty="0">
                <a:latin typeface="+mj-lt"/>
              </a:rPr>
              <a:t> Must read tokens one by one which is slow </a:t>
            </a:r>
            <a:br>
              <a:rPr lang="nl-BE" sz="2200" dirty="0">
                <a:latin typeface="+mj-lt"/>
              </a:rPr>
            </a:br>
            <a:endParaRPr lang="nl-BE" sz="2200" dirty="0">
              <a:latin typeface="+mj-lt"/>
            </a:endParaRPr>
          </a:p>
          <a:p>
            <a:pPr marL="342900" indent="-342900">
              <a:buFont typeface="Arial" panose="020B0604020202020204" pitchFamily="34" charset="0"/>
              <a:buChar char="•"/>
            </a:pPr>
            <a:r>
              <a:rPr lang="en-US" sz="2200" b="1" dirty="0">
                <a:latin typeface="+mj-lt"/>
              </a:rPr>
              <a:t>Long-distance dependencies:</a:t>
            </a:r>
            <a:r>
              <a:rPr lang="en-US" sz="2200" dirty="0">
                <a:latin typeface="+mj-lt"/>
              </a:rPr>
              <a:t> Memory fades with distance, even with gates</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b="1" dirty="0">
                <a:latin typeface="+mj-lt"/>
              </a:rPr>
              <a:t>Limited context window:</a:t>
            </a:r>
            <a:r>
              <a:rPr lang="en-US" sz="2200" dirty="0">
                <a:latin typeface="+mj-lt"/>
              </a:rPr>
              <a:t> Only remembers part of long text  </a:t>
            </a:r>
            <a:br>
              <a:rPr lang="nl-BE" sz="2200" dirty="0">
                <a:latin typeface="+mj-lt"/>
              </a:rPr>
            </a:br>
            <a:endParaRPr lang="nl-BE" sz="2200" dirty="0">
              <a:latin typeface="+mj-lt"/>
            </a:endParaRPr>
          </a:p>
          <a:p>
            <a:pPr marL="342900" indent="-342900">
              <a:buFont typeface="Arial" panose="020B0604020202020204" pitchFamily="34" charset="0"/>
              <a:buChar char="•"/>
            </a:pPr>
            <a:r>
              <a:rPr lang="en-US" sz="2200" b="1" dirty="0">
                <a:latin typeface="+mj-lt"/>
              </a:rPr>
              <a:t>Fixed-size hidden and cell state:</a:t>
            </a:r>
            <a:r>
              <a:rPr lang="en-US" sz="2200" dirty="0">
                <a:latin typeface="+mj-lt"/>
              </a:rPr>
              <a:t> One vector must store all past info </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Memory, parallelization and long-range dependency problems</a:t>
            </a:r>
            <a:endParaRPr lang="nl-BE" sz="2200" dirty="0">
              <a:latin typeface="+mj-lt"/>
            </a:endParaRPr>
          </a:p>
        </p:txBody>
      </p:sp>
    </p:spTree>
    <p:extLst>
      <p:ext uri="{BB962C8B-B14F-4D97-AF65-F5344CB8AC3E}">
        <p14:creationId xmlns:p14="http://schemas.microsoft.com/office/powerpoint/2010/main" val="488032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54897-98F3-606D-44E1-3DFE0B88A0FF}"/>
              </a:ext>
            </a:extLst>
          </p:cNvPr>
          <p:cNvSpPr>
            <a:spLocks noGrp="1"/>
          </p:cNvSpPr>
          <p:nvPr>
            <p:ph type="title"/>
          </p:nvPr>
        </p:nvSpPr>
        <p:spPr/>
        <p:txBody>
          <a:bodyPr/>
          <a:lstStyle/>
          <a:p>
            <a:r>
              <a:rPr lang="en-US" dirty="0"/>
              <a:t>Training set</a:t>
            </a:r>
          </a:p>
        </p:txBody>
      </p:sp>
      <p:sp>
        <p:nvSpPr>
          <p:cNvPr id="3" name="Slide Number Placeholder 2">
            <a:extLst>
              <a:ext uri="{FF2B5EF4-FFF2-40B4-BE49-F238E27FC236}">
                <a16:creationId xmlns:a16="http://schemas.microsoft.com/office/drawing/2014/main" id="{8C0897A1-1B03-5961-D145-D3B3A17AC7A0}"/>
              </a:ext>
            </a:extLst>
          </p:cNvPr>
          <p:cNvSpPr>
            <a:spLocks noGrp="1"/>
          </p:cNvSpPr>
          <p:nvPr>
            <p:ph type="sldNum" sz="quarter" idx="25"/>
          </p:nvPr>
        </p:nvSpPr>
        <p:spPr/>
        <p:txBody>
          <a:bodyPr/>
          <a:lstStyle/>
          <a:p>
            <a:fld id="{8B70248A-FD0F-534C-919E-E8EB9B0FC062}" type="slidenum">
              <a:rPr lang="en-BE" smtClean="0"/>
              <a:pPr/>
              <a:t>70</a:t>
            </a:fld>
            <a:endParaRPr lang="en-BE"/>
          </a:p>
        </p:txBody>
      </p:sp>
      <p:pic>
        <p:nvPicPr>
          <p:cNvPr id="6" name="Picture 5">
            <a:extLst>
              <a:ext uri="{FF2B5EF4-FFF2-40B4-BE49-F238E27FC236}">
                <a16:creationId xmlns:a16="http://schemas.microsoft.com/office/drawing/2014/main" id="{C84E1E75-3126-58E9-5F6C-3564510D61F2}"/>
              </a:ext>
            </a:extLst>
          </p:cNvPr>
          <p:cNvPicPr>
            <a:picLocks noChangeAspect="1"/>
          </p:cNvPicPr>
          <p:nvPr/>
        </p:nvPicPr>
        <p:blipFill>
          <a:blip r:embed="rId3"/>
          <a:stretch>
            <a:fillRect/>
          </a:stretch>
        </p:blipFill>
        <p:spPr>
          <a:xfrm>
            <a:off x="674375" y="2349988"/>
            <a:ext cx="10696354" cy="4203593"/>
          </a:xfrm>
          <a:prstGeom prst="rect">
            <a:avLst/>
          </a:prstGeom>
        </p:spPr>
      </p:pic>
      <p:sp>
        <p:nvSpPr>
          <p:cNvPr id="5" name="Text Placeholder 3">
            <a:extLst>
              <a:ext uri="{FF2B5EF4-FFF2-40B4-BE49-F238E27FC236}">
                <a16:creationId xmlns:a16="http://schemas.microsoft.com/office/drawing/2014/main" id="{4E9E83AE-333E-0C70-4D95-44B8ACEB04DC}"/>
              </a:ext>
            </a:extLst>
          </p:cNvPr>
          <p:cNvSpPr>
            <a:spLocks noGrp="1"/>
          </p:cNvSpPr>
          <p:nvPr>
            <p:ph type="body" sz="quarter" idx="31"/>
          </p:nvPr>
        </p:nvSpPr>
        <p:spPr>
          <a:xfrm>
            <a:off x="515936" y="1420431"/>
            <a:ext cx="11488222" cy="1324357"/>
          </a:xfrm>
        </p:spPr>
        <p:txBody>
          <a:bodyPr>
            <a:noAutofit/>
          </a:bodyPr>
          <a:lstStyle/>
          <a:p>
            <a:pPr>
              <a:lnSpc>
                <a:spcPct val="100000"/>
              </a:lnSpc>
            </a:pPr>
            <a:r>
              <a:rPr lang="en-US" sz="2000" dirty="0">
                <a:latin typeface="+mj-lt"/>
              </a:rPr>
              <a:t>GPT-3 was trained on a vast mixture of internet text totaling hundreds of billions of tokens, which if read by a human would take on the order of </a:t>
            </a:r>
            <a:r>
              <a:rPr lang="en-US" sz="2000" b="1" dirty="0">
                <a:latin typeface="+mj-lt"/>
              </a:rPr>
              <a:t>tens of thousands of hours</a:t>
            </a:r>
            <a:r>
              <a:rPr lang="en-US" sz="2000" dirty="0">
                <a:latin typeface="+mj-lt"/>
              </a:rPr>
              <a:t>, far longer than a lifetime’s reading</a:t>
            </a:r>
            <a:endParaRPr lang="en-US" sz="2200" dirty="0">
              <a:latin typeface="+mj-lt"/>
            </a:endParaRPr>
          </a:p>
        </p:txBody>
      </p:sp>
    </p:spTree>
    <p:extLst>
      <p:ext uri="{BB962C8B-B14F-4D97-AF65-F5344CB8AC3E}">
        <p14:creationId xmlns:p14="http://schemas.microsoft.com/office/powerpoint/2010/main" val="2799240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F04C-A17C-2283-F2B5-0798B3B05A05}"/>
              </a:ext>
            </a:extLst>
          </p:cNvPr>
          <p:cNvSpPr>
            <a:spLocks noGrp="1"/>
          </p:cNvSpPr>
          <p:nvPr>
            <p:ph type="title"/>
          </p:nvPr>
        </p:nvSpPr>
        <p:spPr/>
        <p:txBody>
          <a:bodyPr/>
          <a:lstStyle/>
          <a:p>
            <a:r>
              <a:rPr lang="en-US" dirty="0"/>
              <a:t>Pre-trained NLP Language Models are HUGE! </a:t>
            </a:r>
            <a:r>
              <a:rPr lang="en-US" sz="2800" dirty="0">
                <a:sym typeface="Wingdings" panose="05000000000000000000" pitchFamily="2" charset="2"/>
              </a:rPr>
              <a:t> LLM (Large Language Models)</a:t>
            </a:r>
            <a:endParaRPr lang="en-US" dirty="0"/>
          </a:p>
        </p:txBody>
      </p:sp>
      <p:sp>
        <p:nvSpPr>
          <p:cNvPr id="3" name="Slide Number Placeholder 2">
            <a:extLst>
              <a:ext uri="{FF2B5EF4-FFF2-40B4-BE49-F238E27FC236}">
                <a16:creationId xmlns:a16="http://schemas.microsoft.com/office/drawing/2014/main" id="{38BB9107-B447-3BC7-9F4E-24B2A3598ABC}"/>
              </a:ext>
            </a:extLst>
          </p:cNvPr>
          <p:cNvSpPr>
            <a:spLocks noGrp="1"/>
          </p:cNvSpPr>
          <p:nvPr>
            <p:ph type="sldNum" sz="quarter" idx="25"/>
          </p:nvPr>
        </p:nvSpPr>
        <p:spPr/>
        <p:txBody>
          <a:bodyPr/>
          <a:lstStyle/>
          <a:p>
            <a:fld id="{8B70248A-FD0F-534C-919E-E8EB9B0FC062}" type="slidenum">
              <a:rPr lang="en-BE" smtClean="0"/>
              <a:pPr/>
              <a:t>71</a:t>
            </a:fld>
            <a:endParaRPr lang="en-BE"/>
          </a:p>
        </p:txBody>
      </p:sp>
      <p:sp>
        <p:nvSpPr>
          <p:cNvPr id="4" name="Text Placeholder 3">
            <a:extLst>
              <a:ext uri="{FF2B5EF4-FFF2-40B4-BE49-F238E27FC236}">
                <a16:creationId xmlns:a16="http://schemas.microsoft.com/office/drawing/2014/main" id="{5392C320-BDA7-D9F6-ADCE-0A9810A1953F}"/>
              </a:ext>
            </a:extLst>
          </p:cNvPr>
          <p:cNvSpPr>
            <a:spLocks noGrp="1"/>
          </p:cNvSpPr>
          <p:nvPr>
            <p:ph type="body" sz="quarter" idx="31"/>
          </p:nvPr>
        </p:nvSpPr>
        <p:spPr/>
        <p:txBody>
          <a:bodyPr/>
          <a:lstStyle/>
          <a:p>
            <a:endParaRPr lang="en-US"/>
          </a:p>
        </p:txBody>
      </p:sp>
      <p:pic>
        <p:nvPicPr>
          <p:cNvPr id="5" name="Picture 2" descr="Wat is GPT-3? 🤖 Weer Een Stapje Verder in Het Decennium Van De Digitale  Assistent • Traffic Builders">
            <a:extLst>
              <a:ext uri="{FF2B5EF4-FFF2-40B4-BE49-F238E27FC236}">
                <a16:creationId xmlns:a16="http://schemas.microsoft.com/office/drawing/2014/main" id="{8EF28873-0792-42CC-C5D6-FF6FE33CD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8241" y="1622990"/>
            <a:ext cx="3693759" cy="2221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eavy - icon by Adioma">
            <a:extLst>
              <a:ext uri="{FF2B5EF4-FFF2-40B4-BE49-F238E27FC236}">
                <a16:creationId xmlns:a16="http://schemas.microsoft.com/office/drawing/2014/main" id="{C7A91C09-BAB8-2123-2259-17C49E86D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877" y="3990096"/>
            <a:ext cx="2906486" cy="28679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umber of parameters of recent Transformers models">
            <a:extLst>
              <a:ext uri="{FF2B5EF4-FFF2-40B4-BE49-F238E27FC236}">
                <a16:creationId xmlns:a16="http://schemas.microsoft.com/office/drawing/2014/main" id="{EAC2422E-716B-0300-D730-DB89A24803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15346"/>
            <a:ext cx="7764726" cy="463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663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0"/>
          <p:cNvSpPr txBox="1">
            <a:spLocks noGrp="1"/>
          </p:cNvSpPr>
          <p:nvPr>
            <p:ph type="body" idx="1"/>
          </p:nvPr>
        </p:nvSpPr>
        <p:spPr>
          <a:xfrm>
            <a:off x="650000" y="952253"/>
            <a:ext cx="10873500" cy="5196900"/>
          </a:xfrm>
          <a:prstGeom prst="rect">
            <a:avLst/>
          </a:prstGeom>
        </p:spPr>
        <p:txBody>
          <a:bodyPr spcFirstLastPara="1" wrap="square" lIns="91425" tIns="45700" rIns="91425" bIns="45700" anchor="ctr" anchorCtr="0">
            <a:normAutofit/>
          </a:bodyPr>
          <a:lstStyle/>
          <a:p>
            <a:pPr marL="342900" lvl="0" indent="-342900">
              <a:spcBef>
                <a:spcPts val="500"/>
              </a:spcBef>
              <a:buFont typeface="Arial" panose="020B0604020202020204" pitchFamily="34" charset="0"/>
              <a:buChar char="•"/>
            </a:pPr>
            <a:r>
              <a:rPr lang="en-US" sz="2200" dirty="0">
                <a:highlight>
                  <a:schemeClr val="lt1"/>
                </a:highlight>
                <a:latin typeface="+mj-lt"/>
              </a:rPr>
              <a:t>LLMs learn a broad set of linguistic patterns during pretraining </a:t>
            </a:r>
            <a:r>
              <a:rPr lang="en-US" sz="2200" b="1" dirty="0">
                <a:highlight>
                  <a:schemeClr val="lt1"/>
                </a:highlight>
                <a:latin typeface="+mj-lt"/>
              </a:rPr>
              <a:t>(meta learning), </a:t>
            </a:r>
            <a:r>
              <a:rPr lang="en-US" sz="2200" dirty="0">
                <a:highlight>
                  <a:schemeClr val="lt1"/>
                </a:highlight>
                <a:latin typeface="+mj-lt"/>
              </a:rPr>
              <a:t>and this general knowledge can be reused through </a:t>
            </a:r>
            <a:r>
              <a:rPr lang="en-US" sz="2200" b="1" dirty="0">
                <a:highlight>
                  <a:schemeClr val="lt1"/>
                </a:highlight>
                <a:latin typeface="+mj-lt"/>
              </a:rPr>
              <a:t>transfer learning</a:t>
            </a:r>
            <a:r>
              <a:rPr lang="en-US" sz="2200" dirty="0">
                <a:highlight>
                  <a:schemeClr val="lt1"/>
                </a:highlight>
                <a:latin typeface="+mj-lt"/>
              </a:rPr>
              <a:t> for new, unseen tasks</a:t>
            </a:r>
            <a:br>
              <a:rPr lang="en-US" sz="2200" dirty="0">
                <a:highlight>
                  <a:schemeClr val="lt1"/>
                </a:highlight>
                <a:latin typeface="+mj-lt"/>
              </a:rPr>
            </a:br>
            <a:endParaRPr lang="en-GB" sz="2200" dirty="0">
              <a:solidFill>
                <a:srgbClr val="222222"/>
              </a:solidFill>
              <a:highlight>
                <a:schemeClr val="lt1"/>
              </a:highlight>
              <a:latin typeface="+mj-lt"/>
            </a:endParaRPr>
          </a:p>
          <a:p>
            <a:pPr marL="342900" lvl="0" indent="-342900">
              <a:spcBef>
                <a:spcPts val="500"/>
              </a:spcBef>
              <a:buFont typeface="Arial" panose="020B0604020202020204" pitchFamily="34" charset="0"/>
              <a:buChar char="•"/>
            </a:pPr>
            <a:r>
              <a:rPr lang="en-GB" sz="2200" dirty="0">
                <a:solidFill>
                  <a:srgbClr val="222222"/>
                </a:solidFill>
                <a:highlight>
                  <a:schemeClr val="lt1"/>
                </a:highlight>
                <a:latin typeface="+mj-lt"/>
              </a:rPr>
              <a:t>Given the right prompt LLMs show excellent zero-shot and few-shot performance for a variety of language tasks</a:t>
            </a:r>
          </a:p>
          <a:p>
            <a:pPr marL="702900" lvl="1" indent="-342900"/>
            <a:r>
              <a:rPr lang="en-US" sz="2200" b="1" dirty="0">
                <a:latin typeface="+mj-lt"/>
              </a:rPr>
              <a:t>Zero-shot</a:t>
            </a:r>
            <a:r>
              <a:rPr lang="en-US" sz="2200" dirty="0">
                <a:latin typeface="+mj-lt"/>
              </a:rPr>
              <a:t>: a prompt without examples</a:t>
            </a:r>
            <a:br>
              <a:rPr lang="en-US" sz="2200" dirty="0">
                <a:latin typeface="+mj-lt"/>
              </a:rPr>
            </a:br>
            <a:r>
              <a:rPr lang="en-US" sz="2200" dirty="0">
                <a:latin typeface="+mj-lt"/>
              </a:rPr>
              <a:t>		 The model relies entirely on its pretrained knowledge</a:t>
            </a:r>
          </a:p>
          <a:p>
            <a:pPr marL="702900" lvl="1" indent="-342900"/>
            <a:r>
              <a:rPr lang="en-US" sz="2200" b="1" dirty="0">
                <a:latin typeface="+mj-lt"/>
              </a:rPr>
              <a:t>Few-shot</a:t>
            </a:r>
            <a:r>
              <a:rPr lang="en-US" sz="2200" dirty="0">
                <a:latin typeface="+mj-lt"/>
              </a:rPr>
              <a:t>: the prompt includes a few examples</a:t>
            </a:r>
            <a:br>
              <a:rPr lang="en-US" sz="2200" dirty="0">
                <a:latin typeface="+mj-lt"/>
              </a:rPr>
            </a:br>
            <a:r>
              <a:rPr lang="en-US" sz="2200" dirty="0">
                <a:latin typeface="+mj-lt"/>
              </a:rPr>
              <a:t>		The model infers the pattern from these examples</a:t>
            </a:r>
            <a:br>
              <a:rPr lang="en-US" sz="2200" dirty="0">
                <a:latin typeface="+mj-lt"/>
              </a:rPr>
            </a:br>
            <a:r>
              <a:rPr lang="en-US" sz="2200" dirty="0">
                <a:latin typeface="+mj-lt"/>
              </a:rPr>
              <a:t> 		This ability is called </a:t>
            </a:r>
            <a:r>
              <a:rPr lang="en-US" sz="2200" b="1" dirty="0">
                <a:latin typeface="+mj-lt"/>
              </a:rPr>
              <a:t>in-context learning</a:t>
            </a:r>
            <a:endParaRPr lang="en-US" sz="2200" b="1" dirty="0">
              <a:solidFill>
                <a:srgbClr val="222222"/>
              </a:solidFill>
              <a:highlight>
                <a:schemeClr val="lt1"/>
              </a:highlight>
              <a:latin typeface="+mj-lt"/>
            </a:endParaRPr>
          </a:p>
        </p:txBody>
      </p:sp>
      <p:sp>
        <p:nvSpPr>
          <p:cNvPr id="622" name="Google Shape;622;p70"/>
          <p:cNvSpPr txBox="1"/>
          <p:nvPr/>
        </p:nvSpPr>
        <p:spPr>
          <a:xfrm>
            <a:off x="720000" y="450000"/>
            <a:ext cx="10753200" cy="41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GB" sz="4400" b="1" dirty="0">
                <a:solidFill>
                  <a:schemeClr val="lt2"/>
                </a:solidFill>
                <a:latin typeface="Century Gothic"/>
                <a:ea typeface="Century Gothic"/>
                <a:cs typeface="Century Gothic"/>
                <a:sym typeface="Century Gothic"/>
              </a:rPr>
              <a:t>LLMs: Meta Learning &amp; Transfer Learning</a:t>
            </a:r>
            <a:endParaRPr sz="4400" b="1" dirty="0">
              <a:solidFill>
                <a:schemeClr val="lt2"/>
              </a:solidFill>
              <a:latin typeface="Century Gothic"/>
              <a:ea typeface="Century Gothic"/>
              <a:cs typeface="Century Gothic"/>
              <a:sym typeface="Century Gothic"/>
            </a:endParaRPr>
          </a:p>
        </p:txBody>
      </p:sp>
      <p:sp>
        <p:nvSpPr>
          <p:cNvPr id="623" name="Google Shape;623;p70"/>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Clr>
                <a:srgbClr val="000000"/>
              </a:buClr>
              <a:buFont typeface="Arial"/>
              <a:buNone/>
            </a:pPr>
            <a:fld id="{00000000-1234-1234-1234-123412341234}" type="slidenum">
              <a:rPr lang="en-GB"/>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0D76B-34F8-A430-7B65-B3783425FCEB}"/>
              </a:ext>
            </a:extLst>
          </p:cNvPr>
          <p:cNvSpPr>
            <a:spLocks noGrp="1"/>
          </p:cNvSpPr>
          <p:nvPr>
            <p:ph type="title"/>
          </p:nvPr>
        </p:nvSpPr>
        <p:spPr>
          <a:xfrm>
            <a:off x="515937" y="112326"/>
            <a:ext cx="11160125" cy="1116012"/>
          </a:xfrm>
        </p:spPr>
        <p:txBody>
          <a:bodyPr/>
          <a:lstStyle/>
          <a:p>
            <a:r>
              <a:rPr lang="en-US" sz="3600" dirty="0"/>
              <a:t>Pre-training vs Fine-Tuning vs In-Context Learning</a:t>
            </a:r>
          </a:p>
        </p:txBody>
      </p:sp>
      <p:sp>
        <p:nvSpPr>
          <p:cNvPr id="3" name="Slide Number Placeholder 2">
            <a:extLst>
              <a:ext uri="{FF2B5EF4-FFF2-40B4-BE49-F238E27FC236}">
                <a16:creationId xmlns:a16="http://schemas.microsoft.com/office/drawing/2014/main" id="{D114FB64-F6C4-B545-D8D1-5A9BEC6210BE}"/>
              </a:ext>
            </a:extLst>
          </p:cNvPr>
          <p:cNvSpPr>
            <a:spLocks noGrp="1"/>
          </p:cNvSpPr>
          <p:nvPr>
            <p:ph type="sldNum" sz="quarter" idx="25"/>
          </p:nvPr>
        </p:nvSpPr>
        <p:spPr/>
        <p:txBody>
          <a:bodyPr/>
          <a:lstStyle/>
          <a:p>
            <a:fld id="{8B70248A-FD0F-534C-919E-E8EB9B0FC062}" type="slidenum">
              <a:rPr lang="en-BE" smtClean="0"/>
              <a:pPr/>
              <a:t>73</a:t>
            </a:fld>
            <a:endParaRPr lang="en-BE"/>
          </a:p>
        </p:txBody>
      </p:sp>
      <p:pic>
        <p:nvPicPr>
          <p:cNvPr id="27650" name="Picture 2" descr="Empowering Language Models: Pre-training, Fine-Tuning, and In-Context  Learning | by Bijit Ghosh | Medium">
            <a:extLst>
              <a:ext uri="{FF2B5EF4-FFF2-40B4-BE49-F238E27FC236}">
                <a16:creationId xmlns:a16="http://schemas.microsoft.com/office/drawing/2014/main" id="{739CCA54-1B3B-2C86-051E-A7161F7F90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09" t="11534" r="9241" b="9345"/>
          <a:stretch/>
        </p:blipFill>
        <p:spPr bwMode="auto">
          <a:xfrm>
            <a:off x="1228318" y="1358106"/>
            <a:ext cx="9735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526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282A6-4D36-B431-CFF2-85371DD4E493}"/>
              </a:ext>
            </a:extLst>
          </p:cNvPr>
          <p:cNvSpPr>
            <a:spLocks noGrp="1"/>
          </p:cNvSpPr>
          <p:nvPr>
            <p:ph type="title"/>
          </p:nvPr>
        </p:nvSpPr>
        <p:spPr/>
        <p:txBody>
          <a:bodyPr/>
          <a:lstStyle/>
          <a:p>
            <a:r>
              <a:rPr lang="nl-BE" dirty="0" err="1"/>
              <a:t>Instruction</a:t>
            </a:r>
            <a:r>
              <a:rPr lang="nl-BE" dirty="0"/>
              <a:t> </a:t>
            </a:r>
            <a:r>
              <a:rPr lang="nl-BE" dirty="0" err="1"/>
              <a:t>Tuning</a:t>
            </a:r>
            <a:endParaRPr lang="nl-BE" dirty="0"/>
          </a:p>
        </p:txBody>
      </p:sp>
      <p:sp>
        <p:nvSpPr>
          <p:cNvPr id="3" name="Slide Number Placeholder 2">
            <a:extLst>
              <a:ext uri="{FF2B5EF4-FFF2-40B4-BE49-F238E27FC236}">
                <a16:creationId xmlns:a16="http://schemas.microsoft.com/office/drawing/2014/main" id="{D264CA46-FEC5-70D2-8B9B-0C732EB9EA5F}"/>
              </a:ext>
            </a:extLst>
          </p:cNvPr>
          <p:cNvSpPr>
            <a:spLocks noGrp="1"/>
          </p:cNvSpPr>
          <p:nvPr>
            <p:ph type="sldNum" sz="quarter" idx="25"/>
          </p:nvPr>
        </p:nvSpPr>
        <p:spPr/>
        <p:txBody>
          <a:bodyPr/>
          <a:lstStyle/>
          <a:p>
            <a:fld id="{8B70248A-FD0F-534C-919E-E8EB9B0FC062}" type="slidenum">
              <a:rPr lang="en-BE" smtClean="0"/>
              <a:pPr/>
              <a:t>74</a:t>
            </a:fld>
            <a:endParaRPr lang="en-BE"/>
          </a:p>
        </p:txBody>
      </p:sp>
      <p:sp>
        <p:nvSpPr>
          <p:cNvPr id="4" name="Text Placeholder 3">
            <a:extLst>
              <a:ext uri="{FF2B5EF4-FFF2-40B4-BE49-F238E27FC236}">
                <a16:creationId xmlns:a16="http://schemas.microsoft.com/office/drawing/2014/main" id="{7B28AC34-9B8B-BB32-51B3-4994D8673C68}"/>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b="1" dirty="0">
                <a:latin typeface="+mj-lt"/>
              </a:rPr>
              <a:t>Instruction tuning</a:t>
            </a:r>
            <a:r>
              <a:rPr lang="en-US" sz="2200" dirty="0">
                <a:latin typeface="+mj-lt"/>
              </a:rPr>
              <a:t> can be seen as automated prompt training</a:t>
            </a:r>
          </a:p>
          <a:p>
            <a:endParaRPr lang="en-US" sz="2200" dirty="0">
              <a:latin typeface="+mj-lt"/>
            </a:endParaRPr>
          </a:p>
          <a:p>
            <a:pPr marL="342900" indent="-342900">
              <a:buFont typeface="Arial" panose="020B0604020202020204" pitchFamily="34" charset="0"/>
              <a:buChar char="•"/>
            </a:pPr>
            <a:r>
              <a:rPr lang="en-US" sz="2200" dirty="0">
                <a:latin typeface="+mj-lt"/>
              </a:rPr>
              <a:t>The model is fine-tuned on many examples of instructions and ideal responses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The model learns to </a:t>
            </a:r>
            <a:r>
              <a:rPr lang="en-US" sz="2200" b="1" dirty="0">
                <a:latin typeface="+mj-lt"/>
              </a:rPr>
              <a:t>follow natural-language prompts or instructions</a:t>
            </a:r>
            <a:r>
              <a:rPr lang="en-US" sz="2200" dirty="0">
                <a:latin typeface="+mj-lt"/>
              </a:rPr>
              <a:t> naturally rather than just predict text</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Encourages </a:t>
            </a:r>
            <a:r>
              <a:rPr lang="en-US" sz="2200" b="1" dirty="0">
                <a:latin typeface="+mj-lt"/>
              </a:rPr>
              <a:t>generalization across tasks</a:t>
            </a:r>
            <a:r>
              <a:rPr lang="en-US" sz="2200" dirty="0">
                <a:latin typeface="+mj-lt"/>
              </a:rPr>
              <a:t> where the model learns how to follow instructions it has never seen before</a:t>
            </a:r>
          </a:p>
          <a:p>
            <a:endParaRPr lang="en-US" dirty="0"/>
          </a:p>
          <a:p>
            <a:endParaRPr lang="nl-BE" dirty="0"/>
          </a:p>
        </p:txBody>
      </p:sp>
    </p:spTree>
    <p:extLst>
      <p:ext uri="{BB962C8B-B14F-4D97-AF65-F5344CB8AC3E}">
        <p14:creationId xmlns:p14="http://schemas.microsoft.com/office/powerpoint/2010/main" val="33309456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092BA-7C1F-1585-5972-422381FB5C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220BE4-8AD5-600E-CF89-39A21A6FB5FC}"/>
              </a:ext>
            </a:extLst>
          </p:cNvPr>
          <p:cNvSpPr>
            <a:spLocks noGrp="1"/>
          </p:cNvSpPr>
          <p:nvPr>
            <p:ph type="title"/>
          </p:nvPr>
        </p:nvSpPr>
        <p:spPr/>
        <p:txBody>
          <a:bodyPr/>
          <a:lstStyle/>
          <a:p>
            <a:r>
              <a:rPr lang="en-US" dirty="0"/>
              <a:t>Instruction Tuning</a:t>
            </a:r>
          </a:p>
        </p:txBody>
      </p:sp>
      <p:sp>
        <p:nvSpPr>
          <p:cNvPr id="3" name="Slide Number Placeholder 2">
            <a:extLst>
              <a:ext uri="{FF2B5EF4-FFF2-40B4-BE49-F238E27FC236}">
                <a16:creationId xmlns:a16="http://schemas.microsoft.com/office/drawing/2014/main" id="{D57F04E6-975E-D295-42FE-A1E85743D89C}"/>
              </a:ext>
            </a:extLst>
          </p:cNvPr>
          <p:cNvSpPr>
            <a:spLocks noGrp="1"/>
          </p:cNvSpPr>
          <p:nvPr>
            <p:ph type="sldNum" sz="quarter" idx="25"/>
          </p:nvPr>
        </p:nvSpPr>
        <p:spPr/>
        <p:txBody>
          <a:bodyPr/>
          <a:lstStyle/>
          <a:p>
            <a:fld id="{8B70248A-FD0F-534C-919E-E8EB9B0FC062}" type="slidenum">
              <a:rPr lang="en-BE" smtClean="0"/>
              <a:pPr/>
              <a:t>75</a:t>
            </a:fld>
            <a:endParaRPr lang="en-BE"/>
          </a:p>
        </p:txBody>
      </p:sp>
      <p:pic>
        <p:nvPicPr>
          <p:cNvPr id="6" name="Picture 5">
            <a:extLst>
              <a:ext uri="{FF2B5EF4-FFF2-40B4-BE49-F238E27FC236}">
                <a16:creationId xmlns:a16="http://schemas.microsoft.com/office/drawing/2014/main" id="{128598F3-F529-DD9C-6DD3-98A13ED1C706}"/>
              </a:ext>
            </a:extLst>
          </p:cNvPr>
          <p:cNvPicPr>
            <a:picLocks noChangeAspect="1"/>
          </p:cNvPicPr>
          <p:nvPr/>
        </p:nvPicPr>
        <p:blipFill>
          <a:blip r:embed="rId3"/>
          <a:srcRect l="3068" t="11536" r="3438" b="3549"/>
          <a:stretch/>
        </p:blipFill>
        <p:spPr>
          <a:xfrm>
            <a:off x="1078809" y="1544948"/>
            <a:ext cx="9825897" cy="4923727"/>
          </a:xfrm>
          <a:prstGeom prst="rect">
            <a:avLst/>
          </a:prstGeom>
        </p:spPr>
      </p:pic>
    </p:spTree>
    <p:extLst>
      <p:ext uri="{BB962C8B-B14F-4D97-AF65-F5344CB8AC3E}">
        <p14:creationId xmlns:p14="http://schemas.microsoft.com/office/powerpoint/2010/main" val="24592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7C1F3-993F-E42F-29F0-207526054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22674-DFFC-9356-AF58-80B67ECAA4C2}"/>
              </a:ext>
            </a:extLst>
          </p:cNvPr>
          <p:cNvSpPr>
            <a:spLocks noGrp="1"/>
          </p:cNvSpPr>
          <p:nvPr>
            <p:ph type="title"/>
          </p:nvPr>
        </p:nvSpPr>
        <p:spPr/>
        <p:txBody>
          <a:bodyPr/>
          <a:lstStyle/>
          <a:p>
            <a:r>
              <a:rPr lang="en-US" dirty="0"/>
              <a:t>Reinforcement Learning from Human Feedback (RLHF)</a:t>
            </a:r>
            <a:endParaRPr lang="nl-BE" dirty="0"/>
          </a:p>
        </p:txBody>
      </p:sp>
      <p:sp>
        <p:nvSpPr>
          <p:cNvPr id="3" name="Slide Number Placeholder 2">
            <a:extLst>
              <a:ext uri="{FF2B5EF4-FFF2-40B4-BE49-F238E27FC236}">
                <a16:creationId xmlns:a16="http://schemas.microsoft.com/office/drawing/2014/main" id="{7DE8EC65-3D5C-3346-3C05-7471D8C3DB55}"/>
              </a:ext>
            </a:extLst>
          </p:cNvPr>
          <p:cNvSpPr>
            <a:spLocks noGrp="1"/>
          </p:cNvSpPr>
          <p:nvPr>
            <p:ph type="sldNum" sz="quarter" idx="25"/>
          </p:nvPr>
        </p:nvSpPr>
        <p:spPr/>
        <p:txBody>
          <a:bodyPr/>
          <a:lstStyle/>
          <a:p>
            <a:fld id="{8B70248A-FD0F-534C-919E-E8EB9B0FC062}" type="slidenum">
              <a:rPr lang="en-BE" smtClean="0"/>
              <a:pPr/>
              <a:t>76</a:t>
            </a:fld>
            <a:endParaRPr lang="en-BE"/>
          </a:p>
        </p:txBody>
      </p:sp>
      <p:sp>
        <p:nvSpPr>
          <p:cNvPr id="4" name="Text Placeholder 3">
            <a:extLst>
              <a:ext uri="{FF2B5EF4-FFF2-40B4-BE49-F238E27FC236}">
                <a16:creationId xmlns:a16="http://schemas.microsoft.com/office/drawing/2014/main" id="{D66BB220-E680-5624-3BCD-58B2D4F633A5}"/>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Adds a </a:t>
            </a:r>
            <a:r>
              <a:rPr lang="en-US" sz="2200" b="1" dirty="0">
                <a:latin typeface="+mj-lt"/>
              </a:rPr>
              <a:t>human feedback loop</a:t>
            </a:r>
            <a:r>
              <a:rPr lang="en-US" sz="2200" dirty="0">
                <a:latin typeface="+mj-lt"/>
              </a:rPr>
              <a:t> on top of the fine-tuned or instruction-tuned model</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Humans </a:t>
            </a:r>
            <a:r>
              <a:rPr lang="en-US" sz="2200" b="1" dirty="0">
                <a:latin typeface="+mj-lt"/>
              </a:rPr>
              <a:t>rank multiple model responses</a:t>
            </a:r>
            <a:r>
              <a:rPr lang="en-US" sz="2200" dirty="0">
                <a:latin typeface="+mj-lt"/>
              </a:rPr>
              <a:t> to the same prompt and we build a reward model of preferred answers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The base LLM is then </a:t>
            </a:r>
            <a:r>
              <a:rPr lang="en-US" sz="2200" b="1" dirty="0">
                <a:latin typeface="+mj-lt"/>
              </a:rPr>
              <a:t>optimized via reinforcement learning</a:t>
            </a:r>
            <a:r>
              <a:rPr lang="en-US" sz="2200" dirty="0">
                <a:latin typeface="+mj-lt"/>
              </a:rPr>
              <a:t> to maximize this reward</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Aligns model behavior with </a:t>
            </a:r>
            <a:r>
              <a:rPr lang="en-US" sz="2200" b="1" dirty="0">
                <a:latin typeface="+mj-lt"/>
              </a:rPr>
              <a:t>human values, helpfulness, and safety expectations</a:t>
            </a:r>
            <a:endParaRPr lang="en-US" sz="2200" dirty="0">
              <a:latin typeface="+mj-lt"/>
            </a:endParaRPr>
          </a:p>
          <a:p>
            <a:endParaRPr lang="nl-BE" dirty="0"/>
          </a:p>
        </p:txBody>
      </p:sp>
    </p:spTree>
    <p:extLst>
      <p:ext uri="{BB962C8B-B14F-4D97-AF65-F5344CB8AC3E}">
        <p14:creationId xmlns:p14="http://schemas.microsoft.com/office/powerpoint/2010/main" val="1561692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8C625E-2B11-29E7-4D29-D0A743DBA87E}"/>
              </a:ext>
            </a:extLst>
          </p:cNvPr>
          <p:cNvSpPr>
            <a:spLocks noGrp="1"/>
          </p:cNvSpPr>
          <p:nvPr>
            <p:ph type="sldNum" sz="quarter" idx="25"/>
          </p:nvPr>
        </p:nvSpPr>
        <p:spPr/>
        <p:txBody>
          <a:bodyPr/>
          <a:lstStyle/>
          <a:p>
            <a:fld id="{8B70248A-FD0F-534C-919E-E8EB9B0FC062}" type="slidenum">
              <a:rPr lang="en-BE" smtClean="0"/>
              <a:pPr/>
              <a:t>77</a:t>
            </a:fld>
            <a:endParaRPr lang="en-BE"/>
          </a:p>
        </p:txBody>
      </p:sp>
      <p:pic>
        <p:nvPicPr>
          <p:cNvPr id="5" name="Picture 2">
            <a:extLst>
              <a:ext uri="{FF2B5EF4-FFF2-40B4-BE49-F238E27FC236}">
                <a16:creationId xmlns:a16="http://schemas.microsoft.com/office/drawing/2014/main" id="{848DF1D5-FF98-AA25-9893-B721B0E6E3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2"/>
          <a:stretch>
            <a:fillRect/>
          </a:stretch>
        </p:blipFill>
        <p:spPr bwMode="auto">
          <a:xfrm>
            <a:off x="2226731" y="1541438"/>
            <a:ext cx="6930522" cy="51164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13BAB6-15C8-0E14-DB47-BD95A3D4AB28}"/>
              </a:ext>
            </a:extLst>
          </p:cNvPr>
          <p:cNvSpPr>
            <a:spLocks noGrp="1"/>
          </p:cNvSpPr>
          <p:nvPr>
            <p:ph type="title"/>
          </p:nvPr>
        </p:nvSpPr>
        <p:spPr/>
        <p:txBody>
          <a:bodyPr/>
          <a:lstStyle/>
          <a:p>
            <a:r>
              <a:rPr lang="en-US" dirty="0"/>
              <a:t>Reinforcement Learning from Human Feedback (RLHF)</a:t>
            </a:r>
          </a:p>
        </p:txBody>
      </p:sp>
    </p:spTree>
    <p:extLst>
      <p:ext uri="{BB962C8B-B14F-4D97-AF65-F5344CB8AC3E}">
        <p14:creationId xmlns:p14="http://schemas.microsoft.com/office/powerpoint/2010/main" val="3563116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18-789A-46AD-656B-1A5450329241}"/>
              </a:ext>
            </a:extLst>
          </p:cNvPr>
          <p:cNvSpPr>
            <a:spLocks noGrp="1"/>
          </p:cNvSpPr>
          <p:nvPr>
            <p:ph type="title"/>
          </p:nvPr>
        </p:nvSpPr>
        <p:spPr/>
        <p:txBody>
          <a:bodyPr/>
          <a:lstStyle/>
          <a:p>
            <a:r>
              <a:rPr lang="nl-BE" dirty="0" err="1"/>
              <a:t>LLMs</a:t>
            </a:r>
            <a:r>
              <a:rPr lang="nl-BE" dirty="0"/>
              <a:t>: Context-</a:t>
            </a:r>
            <a:r>
              <a:rPr lang="nl-BE" dirty="0" err="1"/>
              <a:t>dependent</a:t>
            </a:r>
            <a:r>
              <a:rPr lang="nl-BE" dirty="0"/>
              <a:t> </a:t>
            </a:r>
            <a:r>
              <a:rPr lang="nl-BE" dirty="0" err="1"/>
              <a:t>Embeddings</a:t>
            </a:r>
            <a:endParaRPr lang="nl-BE" dirty="0"/>
          </a:p>
        </p:txBody>
      </p:sp>
      <p:sp>
        <p:nvSpPr>
          <p:cNvPr id="3" name="Slide Number Placeholder 2">
            <a:extLst>
              <a:ext uri="{FF2B5EF4-FFF2-40B4-BE49-F238E27FC236}">
                <a16:creationId xmlns:a16="http://schemas.microsoft.com/office/drawing/2014/main" id="{E73060B1-B2AF-6026-F5F9-F53FA432C402}"/>
              </a:ext>
            </a:extLst>
          </p:cNvPr>
          <p:cNvSpPr>
            <a:spLocks noGrp="1"/>
          </p:cNvSpPr>
          <p:nvPr>
            <p:ph type="sldNum" sz="quarter" idx="25"/>
          </p:nvPr>
        </p:nvSpPr>
        <p:spPr/>
        <p:txBody>
          <a:bodyPr/>
          <a:lstStyle/>
          <a:p>
            <a:fld id="{8B70248A-FD0F-534C-919E-E8EB9B0FC062}" type="slidenum">
              <a:rPr lang="en-BE" smtClean="0"/>
              <a:pPr/>
              <a:t>78</a:t>
            </a:fld>
            <a:endParaRPr lang="en-BE"/>
          </a:p>
        </p:txBody>
      </p:sp>
      <p:sp>
        <p:nvSpPr>
          <p:cNvPr id="4" name="Text Placeholder 3">
            <a:extLst>
              <a:ext uri="{FF2B5EF4-FFF2-40B4-BE49-F238E27FC236}">
                <a16:creationId xmlns:a16="http://schemas.microsoft.com/office/drawing/2014/main" id="{B9C6BEAA-9864-18BB-BDA7-29508F42E1F2}"/>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b="1" dirty="0">
                <a:latin typeface="+mj-lt"/>
              </a:rPr>
              <a:t>LLMs </a:t>
            </a:r>
            <a:r>
              <a:rPr lang="en-US" sz="2200" dirty="0">
                <a:latin typeface="+mj-lt"/>
              </a:rPr>
              <a:t>start</a:t>
            </a:r>
            <a:r>
              <a:rPr lang="en-US" sz="2200" b="1" dirty="0">
                <a:latin typeface="+mj-lt"/>
              </a:rPr>
              <a:t> </a:t>
            </a:r>
            <a:r>
              <a:rPr lang="en-US" sz="2200" dirty="0">
                <a:latin typeface="+mj-lt"/>
              </a:rPr>
              <a:t>with a </a:t>
            </a:r>
            <a:r>
              <a:rPr lang="en-US" sz="2200" b="1" dirty="0">
                <a:latin typeface="+mj-lt"/>
              </a:rPr>
              <a:t>token embedding layer</a:t>
            </a:r>
            <a:r>
              <a:rPr lang="en-US" sz="2200" dirty="0">
                <a:latin typeface="+mj-lt"/>
              </a:rPr>
              <a:t>, which maps discrete tokens (via one-hot encoding) to continuous vectors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As the input passes through each </a:t>
            </a:r>
            <a:r>
              <a:rPr lang="en-US" sz="2200" b="1" dirty="0">
                <a:latin typeface="+mj-lt"/>
              </a:rPr>
              <a:t>transformer layer</a:t>
            </a:r>
            <a:r>
              <a:rPr lang="en-US" sz="2200" dirty="0">
                <a:latin typeface="+mj-lt"/>
              </a:rPr>
              <a:t>, these embeddings are </a:t>
            </a:r>
            <a:r>
              <a:rPr lang="en-US" sz="2200" b="1" dirty="0">
                <a:latin typeface="+mj-lt"/>
              </a:rPr>
              <a:t>refined and contextualized</a:t>
            </a:r>
            <a:r>
              <a:rPr lang="en-US" sz="2200" dirty="0">
                <a:latin typeface="+mj-lt"/>
              </a:rPr>
              <a:t> through self-attention and feedforward layers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Each layer captures different linguistic or semantic properties:</a:t>
            </a:r>
          </a:p>
          <a:p>
            <a:pPr marL="702900" lvl="1" indent="-342900"/>
            <a:r>
              <a:rPr lang="en-US" sz="2200" b="1" dirty="0">
                <a:latin typeface="+mj-lt"/>
              </a:rPr>
              <a:t>Lower layers </a:t>
            </a:r>
            <a:r>
              <a:rPr lang="en-US" sz="2200" dirty="0">
                <a:latin typeface="+mj-lt"/>
              </a:rPr>
              <a:t>tend to represent surface features such as syntax, word form, and local context</a:t>
            </a:r>
          </a:p>
          <a:p>
            <a:pPr marL="702900" lvl="1" indent="-342900"/>
            <a:r>
              <a:rPr lang="en-US" sz="2200" b="1" dirty="0">
                <a:latin typeface="+mj-lt"/>
              </a:rPr>
              <a:t>Middle layers </a:t>
            </a:r>
            <a:r>
              <a:rPr lang="en-US" sz="2200" dirty="0">
                <a:latin typeface="+mj-lt"/>
              </a:rPr>
              <a:t>capture semantic relationships and word meaning in context</a:t>
            </a:r>
          </a:p>
          <a:p>
            <a:pPr marL="702900" lvl="1" indent="-342900"/>
            <a:r>
              <a:rPr lang="en-US" sz="2200" b="1" dirty="0">
                <a:latin typeface="+mj-lt"/>
              </a:rPr>
              <a:t>Higher layers </a:t>
            </a:r>
            <a:r>
              <a:rPr lang="en-US" sz="2200" dirty="0">
                <a:latin typeface="+mj-lt"/>
              </a:rPr>
              <a:t>model abstract reasoning, long-range dependencies and task-specific knowledge</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Because of this, </a:t>
            </a:r>
            <a:r>
              <a:rPr lang="en-US" sz="2200" b="1" dirty="0">
                <a:latin typeface="+mj-lt"/>
              </a:rPr>
              <a:t>embeddings can be extracted from different layers</a:t>
            </a:r>
            <a:r>
              <a:rPr lang="en-US" sz="2200" dirty="0">
                <a:latin typeface="+mj-lt"/>
              </a:rPr>
              <a:t> </a:t>
            </a:r>
            <a:endParaRPr lang="nl-BE" sz="2200" dirty="0">
              <a:latin typeface="+mj-lt"/>
            </a:endParaRPr>
          </a:p>
        </p:txBody>
      </p:sp>
    </p:spTree>
    <p:extLst>
      <p:ext uri="{BB962C8B-B14F-4D97-AF65-F5344CB8AC3E}">
        <p14:creationId xmlns:p14="http://schemas.microsoft.com/office/powerpoint/2010/main" val="34138511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25FA1-D0E1-EC97-2488-21B9520E12DE}"/>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6B4BC70-0E21-B80B-C80E-56C8A6B1C441}"/>
              </a:ext>
            </a:extLst>
          </p:cNvPr>
          <p:cNvSpPr>
            <a:spLocks noGrp="1"/>
          </p:cNvSpPr>
          <p:nvPr>
            <p:ph type="sldNum" sz="quarter" idx="25"/>
          </p:nvPr>
        </p:nvSpPr>
        <p:spPr/>
        <p:txBody>
          <a:bodyPr/>
          <a:lstStyle/>
          <a:p>
            <a:fld id="{8B70248A-FD0F-534C-919E-E8EB9B0FC062}" type="slidenum">
              <a:rPr lang="en-BE" smtClean="0"/>
              <a:pPr/>
              <a:t>79</a:t>
            </a:fld>
            <a:endParaRPr lang="en-BE"/>
          </a:p>
        </p:txBody>
      </p:sp>
      <p:sp>
        <p:nvSpPr>
          <p:cNvPr id="4" name="Text Placeholder 3">
            <a:extLst>
              <a:ext uri="{FF2B5EF4-FFF2-40B4-BE49-F238E27FC236}">
                <a16:creationId xmlns:a16="http://schemas.microsoft.com/office/drawing/2014/main" id="{69F75046-3D27-062B-4E3C-0D1F566FDCE1}"/>
              </a:ext>
            </a:extLst>
          </p:cNvPr>
          <p:cNvSpPr>
            <a:spLocks noGrp="1"/>
          </p:cNvSpPr>
          <p:nvPr>
            <p:ph type="body" sz="quarter" idx="31"/>
          </p:nvPr>
        </p:nvSpPr>
        <p:spPr/>
        <p:txBody>
          <a:bodyPr/>
          <a:lstStyle/>
          <a:p>
            <a:endParaRPr lang="en-US"/>
          </a:p>
        </p:txBody>
      </p:sp>
      <p:pic>
        <p:nvPicPr>
          <p:cNvPr id="14338" name="Picture 2">
            <a:extLst>
              <a:ext uri="{FF2B5EF4-FFF2-40B4-BE49-F238E27FC236}">
                <a16:creationId xmlns:a16="http://schemas.microsoft.com/office/drawing/2014/main" id="{2655718D-C775-77B3-E649-BA3848AD9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F08CF4E6-87FD-3605-FD1B-18A07593500C}"/>
              </a:ext>
            </a:extLst>
          </p:cNvPr>
          <p:cNvSpPr/>
          <p:nvPr/>
        </p:nvSpPr>
        <p:spPr>
          <a:xfrm>
            <a:off x="9074727" y="-588962"/>
            <a:ext cx="3375241" cy="2556164"/>
          </a:xfrm>
          <a:prstGeom prst="star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latin typeface="+mj-lt"/>
              </a:rPr>
              <a:t>Powered by</a:t>
            </a:r>
          </a:p>
          <a:p>
            <a:pPr algn="ctr"/>
            <a:r>
              <a:rPr lang="en-US" sz="3600" b="1" i="1" dirty="0">
                <a:latin typeface="+mj-lt"/>
              </a:rPr>
              <a:t>LLM</a:t>
            </a:r>
          </a:p>
        </p:txBody>
      </p:sp>
    </p:spTree>
    <p:extLst>
      <p:ext uri="{BB962C8B-B14F-4D97-AF65-F5344CB8AC3E}">
        <p14:creationId xmlns:p14="http://schemas.microsoft.com/office/powerpoint/2010/main" val="2604982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6">
          <a:extLst>
            <a:ext uri="{FF2B5EF4-FFF2-40B4-BE49-F238E27FC236}">
              <a16:creationId xmlns:a16="http://schemas.microsoft.com/office/drawing/2014/main" id="{3E3C66F4-32CC-F8C4-C428-7EADF5A48AB9}"/>
            </a:ext>
          </a:extLst>
        </p:cNvPr>
        <p:cNvGrpSpPr/>
        <p:nvPr/>
      </p:nvGrpSpPr>
      <p:grpSpPr>
        <a:xfrm>
          <a:off x="0" y="0"/>
          <a:ext cx="0" cy="0"/>
          <a:chOff x="0" y="0"/>
          <a:chExt cx="0" cy="0"/>
        </a:xfrm>
      </p:grpSpPr>
      <p:sp>
        <p:nvSpPr>
          <p:cNvPr id="438" name="Google Shape;438;p53">
            <a:extLst>
              <a:ext uri="{FF2B5EF4-FFF2-40B4-BE49-F238E27FC236}">
                <a16:creationId xmlns:a16="http://schemas.microsoft.com/office/drawing/2014/main" id="{9666AA32-A3E9-48ED-1E99-E8B574B7D607}"/>
              </a:ext>
            </a:extLst>
          </p:cNvPr>
          <p:cNvSpPr txBox="1">
            <a:spLocks noGrp="1"/>
          </p:cNvSpPr>
          <p:nvPr>
            <p:ph type="title"/>
          </p:nvPr>
        </p:nvSpPr>
        <p:spPr>
          <a:xfrm>
            <a:off x="720000" y="450000"/>
            <a:ext cx="10753200" cy="41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1171B"/>
              </a:buClr>
              <a:buSzPts val="3100"/>
              <a:buFont typeface="Century Gothic"/>
              <a:buNone/>
            </a:pPr>
            <a:r>
              <a:rPr lang="en-GB" dirty="0"/>
              <a:t>RNN/LSTM vs. Transformer</a:t>
            </a:r>
            <a:endParaRPr b="1" dirty="0">
              <a:solidFill>
                <a:schemeClr val="lt2"/>
              </a:solidFill>
              <a:latin typeface="Century Gothic"/>
              <a:ea typeface="Century Gothic"/>
              <a:cs typeface="Century Gothic"/>
              <a:sym typeface="Century Gothic"/>
            </a:endParaRPr>
          </a:p>
        </p:txBody>
      </p:sp>
      <p:sp>
        <p:nvSpPr>
          <p:cNvPr id="439" name="Google Shape;439;p53">
            <a:extLst>
              <a:ext uri="{FF2B5EF4-FFF2-40B4-BE49-F238E27FC236}">
                <a16:creationId xmlns:a16="http://schemas.microsoft.com/office/drawing/2014/main" id="{9307C648-F999-9ACA-234D-D251B66855CB}"/>
              </a:ext>
            </a:extLst>
          </p:cNvPr>
          <p:cNvSpPr txBox="1">
            <a:spLocks noGrp="1"/>
          </p:cNvSpPr>
          <p:nvPr>
            <p:ph type="sldNum" idx="12"/>
          </p:nvPr>
        </p:nvSpPr>
        <p:spPr>
          <a:xfrm>
            <a:off x="11409045" y="6333134"/>
            <a:ext cx="731700" cy="292500"/>
          </a:xfrm>
          <a:prstGeom prst="rect">
            <a:avLst/>
          </a:prstGeom>
        </p:spPr>
        <p:txBody>
          <a:bodyPr spcFirstLastPara="1" wrap="square" lIns="91425" tIns="45700" rIns="0" bIns="45700" anchor="t" anchorCtr="0">
            <a:spAutoFit/>
          </a:bodyPr>
          <a:lstStyle/>
          <a:p>
            <a:pPr marL="0" lvl="0" indent="0" algn="r" rtl="0">
              <a:spcBef>
                <a:spcPts val="0"/>
              </a:spcBef>
              <a:spcAft>
                <a:spcPts val="0"/>
              </a:spcAft>
              <a:buNone/>
            </a:pPr>
            <a:fld id="{00000000-1234-1234-1234-123412341234}" type="slidenum">
              <a:rPr lang="en-GB"/>
              <a:t>8</a:t>
            </a:fld>
            <a:endParaRPr/>
          </a:p>
        </p:txBody>
      </p:sp>
      <p:pic>
        <p:nvPicPr>
          <p:cNvPr id="1026" name="Picture 2">
            <a:extLst>
              <a:ext uri="{FF2B5EF4-FFF2-40B4-BE49-F238E27FC236}">
                <a16:creationId xmlns:a16="http://schemas.microsoft.com/office/drawing/2014/main" id="{DC16FC60-7905-6FA0-6764-83C886A17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950" y="1139234"/>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71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466E-4994-ACA4-9F81-48792B5E2378}"/>
              </a:ext>
            </a:extLst>
          </p:cNvPr>
          <p:cNvSpPr>
            <a:spLocks noGrp="1"/>
          </p:cNvSpPr>
          <p:nvPr>
            <p:ph type="title"/>
          </p:nvPr>
        </p:nvSpPr>
        <p:spPr/>
        <p:txBody>
          <a:bodyPr/>
          <a:lstStyle/>
          <a:p>
            <a:r>
              <a:rPr lang="nl-BE" dirty="0" err="1"/>
              <a:t>Transformer</a:t>
            </a:r>
            <a:r>
              <a:rPr lang="nl-BE" dirty="0"/>
              <a:t> </a:t>
            </a:r>
            <a:r>
              <a:rPr lang="nl-BE" dirty="0" err="1"/>
              <a:t>LLMs</a:t>
            </a:r>
            <a:r>
              <a:rPr lang="nl-BE" dirty="0"/>
              <a:t> </a:t>
            </a:r>
            <a:r>
              <a:rPr lang="nl-BE" dirty="0" err="1"/>
              <a:t>solve</a:t>
            </a:r>
            <a:r>
              <a:rPr lang="nl-BE" dirty="0"/>
              <a:t> LSTM </a:t>
            </a:r>
            <a:r>
              <a:rPr lang="nl-BE" dirty="0" err="1"/>
              <a:t>Limitations</a:t>
            </a:r>
            <a:endParaRPr lang="nl-BE" dirty="0"/>
          </a:p>
        </p:txBody>
      </p:sp>
      <p:sp>
        <p:nvSpPr>
          <p:cNvPr id="3" name="Slide Number Placeholder 2">
            <a:extLst>
              <a:ext uri="{FF2B5EF4-FFF2-40B4-BE49-F238E27FC236}">
                <a16:creationId xmlns:a16="http://schemas.microsoft.com/office/drawing/2014/main" id="{58E09E5E-835B-F160-5EE1-CD97837841E6}"/>
              </a:ext>
            </a:extLst>
          </p:cNvPr>
          <p:cNvSpPr>
            <a:spLocks noGrp="1"/>
          </p:cNvSpPr>
          <p:nvPr>
            <p:ph type="sldNum" sz="quarter" idx="25"/>
          </p:nvPr>
        </p:nvSpPr>
        <p:spPr/>
        <p:txBody>
          <a:bodyPr/>
          <a:lstStyle/>
          <a:p>
            <a:fld id="{8B70248A-FD0F-534C-919E-E8EB9B0FC062}" type="slidenum">
              <a:rPr lang="en-BE" smtClean="0"/>
              <a:pPr/>
              <a:t>80</a:t>
            </a:fld>
            <a:endParaRPr lang="en-BE"/>
          </a:p>
        </p:txBody>
      </p:sp>
      <p:sp>
        <p:nvSpPr>
          <p:cNvPr id="4" name="Text Placeholder 3">
            <a:extLst>
              <a:ext uri="{FF2B5EF4-FFF2-40B4-BE49-F238E27FC236}">
                <a16:creationId xmlns:a16="http://schemas.microsoft.com/office/drawing/2014/main" id="{3FA46C36-5F31-4C6E-FA5E-7A7A3334DEE6}"/>
              </a:ext>
            </a:extLst>
          </p:cNvPr>
          <p:cNvSpPr>
            <a:spLocks noGrp="1"/>
          </p:cNvSpPr>
          <p:nvPr>
            <p:ph type="body" sz="quarter" idx="31"/>
          </p:nvPr>
        </p:nvSpPr>
        <p:spPr>
          <a:xfrm>
            <a:off x="515936" y="1628775"/>
            <a:ext cx="11331507" cy="4716463"/>
          </a:xfrm>
        </p:spPr>
        <p:txBody>
          <a:bodyPr>
            <a:normAutofit fontScale="92500"/>
          </a:bodyPr>
          <a:lstStyle/>
          <a:p>
            <a:r>
              <a:rPr lang="en-US" b="1" dirty="0">
                <a:latin typeface="+mj-lt"/>
              </a:rPr>
              <a:t>Memory Bottleneck → Distributed Attention</a:t>
            </a:r>
          </a:p>
          <a:p>
            <a:pPr marL="342900" indent="-342900">
              <a:buFont typeface="Arial" panose="020B0604020202020204" pitchFamily="34" charset="0"/>
              <a:buChar char="•"/>
            </a:pPr>
            <a:r>
              <a:rPr lang="en-US" dirty="0">
                <a:latin typeface="+mj-lt"/>
              </a:rPr>
              <a:t>LSTMs store all context in a single memory (the hidden state and cell state)</a:t>
            </a:r>
          </a:p>
          <a:p>
            <a:pPr marL="342900" indent="-342900">
              <a:buFont typeface="Arial" panose="020B0604020202020204" pitchFamily="34" charset="0"/>
              <a:buChar char="•"/>
            </a:pPr>
            <a:r>
              <a:rPr lang="en-US" dirty="0">
                <a:latin typeface="+mj-lt"/>
              </a:rPr>
              <a:t>Transformers use </a:t>
            </a:r>
            <a:r>
              <a:rPr lang="en-US" b="1" dirty="0">
                <a:latin typeface="+mj-lt"/>
              </a:rPr>
              <a:t>attention weights</a:t>
            </a:r>
            <a:r>
              <a:rPr lang="en-US" dirty="0">
                <a:latin typeface="+mj-lt"/>
              </a:rPr>
              <a:t> to distribute memory across all tokens</a:t>
            </a:r>
            <a:br>
              <a:rPr lang="en-US" dirty="0">
                <a:latin typeface="+mj-lt"/>
              </a:rPr>
            </a:br>
            <a:r>
              <a:rPr lang="en-US" dirty="0">
                <a:latin typeface="+mj-lt"/>
              </a:rPr>
              <a:t> </a:t>
            </a:r>
          </a:p>
          <a:p>
            <a:r>
              <a:rPr lang="en-US" b="1" dirty="0">
                <a:latin typeface="+mj-lt"/>
              </a:rPr>
              <a:t>Long-Term Dependencies → Global Context</a:t>
            </a:r>
          </a:p>
          <a:p>
            <a:pPr marL="342900" indent="-342900">
              <a:buFont typeface="Arial" panose="020B0604020202020204" pitchFamily="34" charset="0"/>
              <a:buChar char="•"/>
            </a:pPr>
            <a:r>
              <a:rPr lang="en-US" dirty="0">
                <a:latin typeface="+mj-lt"/>
              </a:rPr>
              <a:t>LSTMs fade over long distances, even with gates</a:t>
            </a:r>
          </a:p>
          <a:p>
            <a:pPr marL="342900" indent="-342900">
              <a:buFont typeface="Arial" panose="020B0604020202020204" pitchFamily="34" charset="0"/>
              <a:buChar char="•"/>
            </a:pPr>
            <a:r>
              <a:rPr lang="en-US" b="1" dirty="0">
                <a:latin typeface="+mj-lt"/>
              </a:rPr>
              <a:t>Self-attention</a:t>
            </a:r>
            <a:r>
              <a:rPr lang="en-US" dirty="0">
                <a:latin typeface="+mj-lt"/>
              </a:rPr>
              <a:t> links every word to every other word, regardless of distance</a:t>
            </a:r>
            <a:br>
              <a:rPr lang="en-US" dirty="0">
                <a:latin typeface="+mj-lt"/>
              </a:rPr>
            </a:br>
            <a:endParaRPr lang="en-US" dirty="0">
              <a:latin typeface="+mj-lt"/>
            </a:endParaRPr>
          </a:p>
          <a:p>
            <a:r>
              <a:rPr lang="en-US" b="1" dirty="0">
                <a:latin typeface="+mj-lt"/>
              </a:rPr>
              <a:t>Sequential Processing → Parallel Computation</a:t>
            </a:r>
          </a:p>
          <a:p>
            <a:pPr marL="342900" indent="-342900">
              <a:buFont typeface="Arial" panose="020B0604020202020204" pitchFamily="34" charset="0"/>
              <a:buChar char="•"/>
            </a:pPr>
            <a:r>
              <a:rPr lang="en-US" dirty="0">
                <a:latin typeface="+mj-lt"/>
              </a:rPr>
              <a:t>LSTMs process one word at a time which is slow and unscalable</a:t>
            </a:r>
          </a:p>
          <a:p>
            <a:pPr marL="342900" indent="-342900">
              <a:buFont typeface="Arial" panose="020B0604020202020204" pitchFamily="34" charset="0"/>
              <a:buChar char="•"/>
            </a:pPr>
            <a:r>
              <a:rPr lang="en-US" dirty="0">
                <a:latin typeface="+mj-lt"/>
              </a:rPr>
              <a:t>Transformers process </a:t>
            </a:r>
            <a:r>
              <a:rPr lang="en-US" b="1" dirty="0">
                <a:latin typeface="+mj-lt"/>
              </a:rPr>
              <a:t>all tokens simultaneously</a:t>
            </a:r>
            <a:r>
              <a:rPr lang="en-US" dirty="0">
                <a:latin typeface="+mj-lt"/>
              </a:rPr>
              <a:t> enabling massive parallelization</a:t>
            </a:r>
            <a:br>
              <a:rPr lang="en-US" b="1" dirty="0">
                <a:latin typeface="+mj-lt"/>
              </a:rPr>
            </a:br>
            <a:endParaRPr lang="en-US" dirty="0">
              <a:latin typeface="+mj-lt"/>
            </a:endParaRPr>
          </a:p>
          <a:p>
            <a:r>
              <a:rPr lang="en-US" b="1" dirty="0">
                <a:latin typeface="+mj-lt"/>
              </a:rPr>
              <a:t>Limited Expressiveness → Feedforward Layers</a:t>
            </a:r>
          </a:p>
          <a:p>
            <a:pPr marL="342900" indent="-342900">
              <a:buFont typeface="Arial" panose="020B0604020202020204" pitchFamily="34" charset="0"/>
              <a:buChar char="•"/>
            </a:pPr>
            <a:r>
              <a:rPr lang="en-US" dirty="0">
                <a:latin typeface="+mj-lt"/>
              </a:rPr>
              <a:t>Self-attention + </a:t>
            </a:r>
            <a:r>
              <a:rPr lang="en-US" b="1" dirty="0">
                <a:latin typeface="+mj-lt"/>
              </a:rPr>
              <a:t>feedforward layers </a:t>
            </a:r>
            <a:r>
              <a:rPr lang="en-US" dirty="0">
                <a:latin typeface="+mj-lt"/>
              </a:rPr>
              <a:t>allow nonlinear transformations and richer feature combinations</a:t>
            </a:r>
          </a:p>
          <a:p>
            <a:endParaRPr lang="nl-BE" dirty="0"/>
          </a:p>
        </p:txBody>
      </p:sp>
    </p:spTree>
    <p:extLst>
      <p:ext uri="{BB962C8B-B14F-4D97-AF65-F5344CB8AC3E}">
        <p14:creationId xmlns:p14="http://schemas.microsoft.com/office/powerpoint/2010/main" val="894551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86"/>
          <p:cNvSpPr/>
          <p:nvPr/>
        </p:nvSpPr>
        <p:spPr>
          <a:xfrm>
            <a:off x="1495359" y="6169580"/>
            <a:ext cx="5861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a:p>
        </p:txBody>
      </p:sp>
      <p:sp>
        <p:nvSpPr>
          <p:cNvPr id="770" name="Google Shape;770;p86"/>
          <p:cNvSpPr txBox="1"/>
          <p:nvPr/>
        </p:nvSpPr>
        <p:spPr>
          <a:xfrm>
            <a:off x="720000" y="450000"/>
            <a:ext cx="10753200" cy="41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GB" sz="4400" b="1" dirty="0">
                <a:solidFill>
                  <a:schemeClr val="lt2"/>
                </a:solidFill>
                <a:latin typeface="Century Gothic"/>
                <a:ea typeface="Century Gothic"/>
                <a:cs typeface="Century Gothic"/>
                <a:sym typeface="Century Gothic"/>
              </a:rPr>
              <a:t>LLMs: Strengths</a:t>
            </a:r>
            <a:endParaRPr sz="4400" b="1" dirty="0">
              <a:solidFill>
                <a:schemeClr val="lt2"/>
              </a:solidFill>
              <a:latin typeface="Century Gothic"/>
              <a:ea typeface="Century Gothic"/>
              <a:cs typeface="Century Gothic"/>
              <a:sym typeface="Century Gothic"/>
            </a:endParaRPr>
          </a:p>
        </p:txBody>
      </p:sp>
      <p:sp>
        <p:nvSpPr>
          <p:cNvPr id="771" name="Google Shape;771;p86"/>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None/>
            </a:pPr>
            <a:fld id="{00000000-1234-1234-1234-123412341234}" type="slidenum">
              <a:rPr lang="en-GB"/>
              <a:t>81</a:t>
            </a:fld>
            <a:endParaRPr/>
          </a:p>
        </p:txBody>
      </p:sp>
      <p:sp>
        <p:nvSpPr>
          <p:cNvPr id="772" name="Google Shape;772;p86"/>
          <p:cNvSpPr txBox="1">
            <a:spLocks noGrp="1"/>
          </p:cNvSpPr>
          <p:nvPr>
            <p:ph type="body" idx="1"/>
          </p:nvPr>
        </p:nvSpPr>
        <p:spPr>
          <a:xfrm>
            <a:off x="515936" y="1628775"/>
            <a:ext cx="11160000" cy="4716600"/>
          </a:xfrm>
          <a:prstGeom prst="rect">
            <a:avLst/>
          </a:prstGeom>
          <a:noFill/>
          <a:ln>
            <a:noFill/>
          </a:ln>
        </p:spPr>
        <p:txBody>
          <a:bodyPr spcFirstLastPara="1" wrap="square" lIns="91425" tIns="45700" rIns="91425" bIns="45700" anchor="t" anchorCtr="0">
            <a:normAutofit/>
          </a:bodyPr>
          <a:lstStyle/>
          <a:p>
            <a:pPr marL="360000" lvl="1" indent="-366350" algn="l" rtl="0">
              <a:spcBef>
                <a:spcPts val="300"/>
              </a:spcBef>
              <a:spcAft>
                <a:spcPts val="0"/>
              </a:spcAft>
              <a:buSzPts val="1900"/>
              <a:buChar char="•"/>
            </a:pPr>
            <a:r>
              <a:rPr lang="en-GB" sz="1800" b="1" dirty="0">
                <a:latin typeface="+mj-lt"/>
              </a:rPr>
              <a:t>Scalability</a:t>
            </a:r>
            <a:endParaRPr sz="1800" b="1" dirty="0">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Pre-training on large amount of </a:t>
            </a:r>
            <a:br>
              <a:rPr lang="en-GB" sz="1800" dirty="0">
                <a:solidFill>
                  <a:srgbClr val="222222"/>
                </a:solidFill>
                <a:latin typeface="+mj-lt"/>
              </a:rPr>
            </a:br>
            <a:r>
              <a:rPr lang="en-GB" sz="1800" dirty="0">
                <a:solidFill>
                  <a:srgbClr val="222222"/>
                </a:solidFill>
                <a:latin typeface="+mj-lt"/>
              </a:rPr>
              <a:t>unannotated text data</a:t>
            </a:r>
            <a:endParaRPr sz="18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Transfer learning requires little </a:t>
            </a:r>
            <a:br>
              <a:rPr lang="en-GB" sz="1800" dirty="0">
                <a:solidFill>
                  <a:srgbClr val="222222"/>
                </a:solidFill>
                <a:latin typeface="+mj-lt"/>
              </a:rPr>
            </a:br>
            <a:r>
              <a:rPr lang="en-GB" sz="1800" dirty="0" err="1">
                <a:solidFill>
                  <a:srgbClr val="222222"/>
                </a:solidFill>
                <a:latin typeface="+mj-lt"/>
              </a:rPr>
              <a:t>labeled</a:t>
            </a:r>
            <a:r>
              <a:rPr lang="en-GB" sz="1800" dirty="0">
                <a:solidFill>
                  <a:srgbClr val="222222"/>
                </a:solidFill>
                <a:latin typeface="+mj-lt"/>
              </a:rPr>
              <a:t> data</a:t>
            </a:r>
            <a:br>
              <a:rPr lang="en-GB" sz="1800" dirty="0">
                <a:solidFill>
                  <a:srgbClr val="222222"/>
                </a:solidFill>
                <a:latin typeface="+mj-lt"/>
              </a:rPr>
            </a:br>
            <a:endParaRPr sz="1800" dirty="0">
              <a:solidFill>
                <a:srgbClr val="222222"/>
              </a:solidFill>
              <a:latin typeface="+mj-lt"/>
            </a:endParaRPr>
          </a:p>
          <a:p>
            <a:pPr marL="360000" lvl="1" indent="-366350" algn="l" rtl="0">
              <a:spcBef>
                <a:spcPts val="300"/>
              </a:spcBef>
              <a:spcAft>
                <a:spcPts val="0"/>
              </a:spcAft>
              <a:buSzPts val="1900"/>
              <a:buChar char="•"/>
            </a:pPr>
            <a:r>
              <a:rPr lang="en-GB" sz="1800" b="1" dirty="0">
                <a:latin typeface="+mj-lt"/>
              </a:rPr>
              <a:t>Language understanding</a:t>
            </a:r>
            <a:endParaRPr sz="1800" b="1" dirty="0">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Meta learning</a:t>
            </a:r>
            <a:endParaRPr sz="18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Zero-shot and few-shot learning</a:t>
            </a:r>
            <a:endParaRPr sz="18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Contextual understanding</a:t>
            </a:r>
            <a:endParaRPr sz="18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General world knowledge</a:t>
            </a:r>
            <a:endParaRPr sz="1800" dirty="0">
              <a:solidFill>
                <a:srgbClr val="222222"/>
              </a:solidFill>
              <a:latin typeface="+mj-lt"/>
            </a:endParaRPr>
          </a:p>
          <a:p>
            <a:pPr marL="719999" lvl="2" indent="-366349" algn="l" rtl="0">
              <a:spcBef>
                <a:spcPts val="0"/>
              </a:spcBef>
              <a:spcAft>
                <a:spcPts val="0"/>
              </a:spcAft>
              <a:buClr>
                <a:srgbClr val="222222"/>
              </a:buClr>
              <a:buSzPts val="1900"/>
              <a:buChar char="•"/>
            </a:pPr>
            <a:r>
              <a:rPr lang="en-GB" sz="1800" dirty="0">
                <a:solidFill>
                  <a:srgbClr val="222222"/>
                </a:solidFill>
                <a:latin typeface="+mj-lt"/>
              </a:rPr>
              <a:t>Multilingual capability</a:t>
            </a:r>
            <a:endParaRPr sz="1800" dirty="0">
              <a:latin typeface="+mj-lt"/>
            </a:endParaRPr>
          </a:p>
        </p:txBody>
      </p:sp>
      <p:sp>
        <p:nvSpPr>
          <p:cNvPr id="781" name="Google Shape;781;p87"/>
          <p:cNvSpPr txBox="1">
            <a:spLocks/>
          </p:cNvSpPr>
          <p:nvPr/>
        </p:nvSpPr>
        <p:spPr>
          <a:xfrm>
            <a:off x="6177516" y="1632317"/>
            <a:ext cx="5650820" cy="4716600"/>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lvl="1" indent="-366350">
              <a:spcBef>
                <a:spcPts val="300"/>
              </a:spcBef>
              <a:spcAft>
                <a:spcPts val="0"/>
              </a:spcAft>
              <a:buSzPts val="1900"/>
            </a:pPr>
            <a:r>
              <a:rPr lang="en-US" sz="1800" b="1" dirty="0">
                <a:latin typeface="+mj-lt"/>
              </a:rPr>
              <a:t>Accessibility</a:t>
            </a:r>
          </a:p>
          <a:p>
            <a:pPr marL="719999" lvl="2" indent="-366349">
              <a:spcBef>
                <a:spcPts val="300"/>
              </a:spcBef>
              <a:spcAft>
                <a:spcPts val="0"/>
              </a:spcAft>
              <a:buClr>
                <a:srgbClr val="222222"/>
              </a:buClr>
              <a:buSzPts val="1900"/>
            </a:pPr>
            <a:r>
              <a:rPr lang="en-US" sz="1800" dirty="0">
                <a:solidFill>
                  <a:srgbClr val="222222"/>
                </a:solidFill>
                <a:latin typeface="+mj-lt"/>
              </a:rPr>
              <a:t>Ease of use via prompting</a:t>
            </a:r>
          </a:p>
          <a:p>
            <a:pPr marL="719999" lvl="2" indent="-366349">
              <a:spcBef>
                <a:spcPts val="300"/>
              </a:spcBef>
              <a:spcAft>
                <a:spcPts val="0"/>
              </a:spcAft>
              <a:buClr>
                <a:srgbClr val="222222"/>
              </a:buClr>
              <a:buSzPts val="1900"/>
            </a:pPr>
            <a:r>
              <a:rPr lang="en-US" sz="1800" dirty="0">
                <a:solidFill>
                  <a:srgbClr val="222222"/>
                </a:solidFill>
                <a:latin typeface="+mj-lt"/>
              </a:rPr>
              <a:t>Low setup cost for applications</a:t>
            </a:r>
            <a:br>
              <a:rPr lang="en-US" sz="1800" dirty="0">
                <a:solidFill>
                  <a:srgbClr val="222222"/>
                </a:solidFill>
                <a:latin typeface="+mj-lt"/>
              </a:rPr>
            </a:br>
            <a:br>
              <a:rPr lang="en-US" sz="1800" dirty="0">
                <a:solidFill>
                  <a:srgbClr val="222222"/>
                </a:solidFill>
                <a:latin typeface="+mj-lt"/>
              </a:rPr>
            </a:br>
            <a:br>
              <a:rPr lang="en-US" sz="1800" dirty="0">
                <a:solidFill>
                  <a:srgbClr val="222222"/>
                </a:solidFill>
                <a:latin typeface="+mj-lt"/>
              </a:rPr>
            </a:br>
            <a:endParaRPr lang="en-US" sz="1800" dirty="0">
              <a:solidFill>
                <a:srgbClr val="222222"/>
              </a:solidFill>
              <a:latin typeface="+mj-lt"/>
            </a:endParaRPr>
          </a:p>
          <a:p>
            <a:pPr lvl="1" indent="-366350">
              <a:spcBef>
                <a:spcPts val="300"/>
              </a:spcBef>
              <a:spcAft>
                <a:spcPts val="0"/>
              </a:spcAft>
              <a:buSzPts val="1900"/>
            </a:pPr>
            <a:r>
              <a:rPr lang="en-US" sz="1800" b="1" dirty="0">
                <a:latin typeface="+mj-lt"/>
              </a:rPr>
              <a:t>Automation and Efficiency</a:t>
            </a:r>
          </a:p>
          <a:p>
            <a:pPr marL="719999" lvl="2" indent="-366349">
              <a:spcBef>
                <a:spcPts val="300"/>
              </a:spcBef>
              <a:spcAft>
                <a:spcPts val="0"/>
              </a:spcAft>
              <a:buClr>
                <a:srgbClr val="222222"/>
              </a:buClr>
              <a:buSzPts val="1900"/>
            </a:pPr>
            <a:r>
              <a:rPr lang="en-US" sz="1800" dirty="0">
                <a:solidFill>
                  <a:srgbClr val="222222"/>
                </a:solidFill>
                <a:latin typeface="+mj-lt"/>
              </a:rPr>
              <a:t>Automates repetitive tasks for enhanced productivity</a:t>
            </a:r>
          </a:p>
          <a:p>
            <a:pPr marL="719999" lvl="2" indent="-366349">
              <a:spcBef>
                <a:spcPts val="300"/>
              </a:spcBef>
              <a:spcAft>
                <a:spcPts val="0"/>
              </a:spcAft>
              <a:buClr>
                <a:srgbClr val="222222"/>
              </a:buClr>
              <a:buSzPts val="1900"/>
            </a:pPr>
            <a:r>
              <a:rPr lang="en-US" sz="1800" dirty="0">
                <a:solidFill>
                  <a:srgbClr val="222222"/>
                </a:solidFill>
                <a:latin typeface="+mj-lt"/>
              </a:rPr>
              <a:t>Rapid prototyping</a:t>
            </a:r>
            <a:endParaRPr lang="en-US" sz="1800" dirty="0">
              <a:latin typeface="+mj-l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8"/>
          <p:cNvSpPr/>
          <p:nvPr/>
        </p:nvSpPr>
        <p:spPr>
          <a:xfrm>
            <a:off x="1495359" y="6169580"/>
            <a:ext cx="5861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a:p>
        </p:txBody>
      </p:sp>
      <p:sp>
        <p:nvSpPr>
          <p:cNvPr id="788" name="Google Shape;788;p88"/>
          <p:cNvSpPr txBox="1"/>
          <p:nvPr/>
        </p:nvSpPr>
        <p:spPr>
          <a:xfrm>
            <a:off x="720000" y="450000"/>
            <a:ext cx="10753200" cy="41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GB" sz="4400" b="1" dirty="0">
                <a:solidFill>
                  <a:schemeClr val="lt2"/>
                </a:solidFill>
                <a:latin typeface="Century Gothic"/>
                <a:ea typeface="Century Gothic"/>
                <a:cs typeface="Century Gothic"/>
                <a:sym typeface="Century Gothic"/>
              </a:rPr>
              <a:t>LLMs: Weaknesses</a:t>
            </a:r>
            <a:endParaRPr sz="4400" b="1" dirty="0">
              <a:solidFill>
                <a:schemeClr val="lt2"/>
              </a:solidFill>
              <a:latin typeface="Century Gothic"/>
              <a:ea typeface="Century Gothic"/>
              <a:cs typeface="Century Gothic"/>
              <a:sym typeface="Century Gothic"/>
            </a:endParaRPr>
          </a:p>
        </p:txBody>
      </p:sp>
      <p:sp>
        <p:nvSpPr>
          <p:cNvPr id="789" name="Google Shape;789;p88"/>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None/>
            </a:pPr>
            <a:fld id="{00000000-1234-1234-1234-123412341234}" type="slidenum">
              <a:rPr lang="en-GB"/>
              <a:t>82</a:t>
            </a:fld>
            <a:endParaRPr/>
          </a:p>
        </p:txBody>
      </p:sp>
      <p:sp>
        <p:nvSpPr>
          <p:cNvPr id="790" name="Google Shape;790;p88"/>
          <p:cNvSpPr txBox="1">
            <a:spLocks noGrp="1"/>
          </p:cNvSpPr>
          <p:nvPr>
            <p:ph type="body" idx="1"/>
          </p:nvPr>
        </p:nvSpPr>
        <p:spPr>
          <a:xfrm>
            <a:off x="515925" y="1244009"/>
            <a:ext cx="11484600" cy="5101366"/>
          </a:xfrm>
          <a:prstGeom prst="rect">
            <a:avLst/>
          </a:prstGeom>
          <a:noFill/>
          <a:ln>
            <a:noFill/>
          </a:ln>
        </p:spPr>
        <p:txBody>
          <a:bodyPr spcFirstLastPara="1" wrap="square" lIns="91425" tIns="45700" rIns="91425" bIns="45700" anchor="t" anchorCtr="0">
            <a:noAutofit/>
          </a:bodyPr>
          <a:lstStyle/>
          <a:p>
            <a:pPr marL="360000" lvl="1" indent="-366350" algn="l" rtl="0">
              <a:spcBef>
                <a:spcPts val="300"/>
              </a:spcBef>
              <a:spcAft>
                <a:spcPts val="0"/>
              </a:spcAft>
              <a:buSzPts val="1900"/>
              <a:buChar char="•"/>
            </a:pPr>
            <a:r>
              <a:rPr lang="en-GB" sz="1800" b="1" dirty="0">
                <a:latin typeface="+mj-lt"/>
              </a:rPr>
              <a:t>Knowledge</a:t>
            </a:r>
            <a:endParaRPr sz="1800" b="1" dirty="0">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Outdated knowledge</a:t>
            </a:r>
          </a:p>
          <a:p>
            <a:pPr marL="719999" lvl="2" indent="-366349" algn="l" rtl="0">
              <a:spcBef>
                <a:spcPts val="300"/>
              </a:spcBef>
              <a:spcAft>
                <a:spcPts val="0"/>
              </a:spcAft>
              <a:buClr>
                <a:srgbClr val="222222"/>
              </a:buClr>
              <a:buSzPts val="1900"/>
              <a:buChar char="•"/>
            </a:pPr>
            <a:r>
              <a:rPr lang="en-GB" sz="1800" dirty="0">
                <a:latin typeface="+mj-lt"/>
              </a:rPr>
              <a:t>Factual inaccuracies or ‘hallucinations’ due to lack of understanding</a:t>
            </a:r>
            <a:endParaRPr sz="18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Lack of true understanding</a:t>
            </a:r>
            <a:endParaRPr sz="18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Lack of domain specificity</a:t>
            </a:r>
            <a:endParaRPr sz="18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Poor uncertainty quantification</a:t>
            </a:r>
            <a:endParaRPr sz="18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Inability to verify or learn from feedback</a:t>
            </a:r>
            <a:br>
              <a:rPr lang="en-GB" sz="1800" dirty="0">
                <a:solidFill>
                  <a:srgbClr val="222222"/>
                </a:solidFill>
                <a:latin typeface="+mj-lt"/>
              </a:rPr>
            </a:br>
            <a:endParaRPr sz="1800" dirty="0">
              <a:solidFill>
                <a:srgbClr val="222222"/>
              </a:solidFill>
              <a:latin typeface="+mj-lt"/>
            </a:endParaRPr>
          </a:p>
          <a:p>
            <a:pPr marL="360000" lvl="1" indent="-366350" algn="l" rtl="0">
              <a:spcBef>
                <a:spcPts val="300"/>
              </a:spcBef>
              <a:spcAft>
                <a:spcPts val="0"/>
              </a:spcAft>
              <a:buSzPts val="1900"/>
              <a:buChar char="•"/>
            </a:pPr>
            <a:r>
              <a:rPr lang="en-GB" sz="1800" b="1" dirty="0">
                <a:latin typeface="+mj-lt"/>
              </a:rPr>
              <a:t>Reasoning and logical consistency</a:t>
            </a:r>
            <a:endParaRPr sz="1800" b="1" dirty="0">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Sensitivity to input prompt</a:t>
            </a:r>
            <a:endParaRPr sz="18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Struggles with complex multi-step reasoning, mathematical problems or abstract logic</a:t>
            </a:r>
            <a:endParaRPr sz="18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May produce contradictory responses in a single session</a:t>
            </a:r>
            <a:endParaRPr sz="1800" dirty="0">
              <a:solidFill>
                <a:srgbClr val="222222"/>
              </a:solidFill>
              <a:latin typeface="+mj-lt"/>
            </a:endParaRPr>
          </a:p>
          <a:p>
            <a:pPr marL="719999" lvl="2" indent="-366349" algn="l" rtl="0">
              <a:spcBef>
                <a:spcPts val="0"/>
              </a:spcBef>
              <a:spcAft>
                <a:spcPts val="0"/>
              </a:spcAft>
              <a:buClr>
                <a:srgbClr val="222222"/>
              </a:buClr>
              <a:buSzPts val="1900"/>
              <a:buChar char="•"/>
            </a:pPr>
            <a:r>
              <a:rPr lang="en-GB" sz="1800" dirty="0">
                <a:solidFill>
                  <a:srgbClr val="222222"/>
                </a:solidFill>
                <a:latin typeface="+mj-lt"/>
              </a:rPr>
              <a:t>Lack of true causal reasoning</a:t>
            </a:r>
            <a:endParaRPr sz="1800" dirty="0">
              <a:solidFill>
                <a:srgbClr val="222222"/>
              </a:solidFill>
              <a:latin typeface="+mj-lt"/>
            </a:endParaRPr>
          </a:p>
          <a:p>
            <a:pPr marL="0" lvl="0" indent="0" algn="l" rtl="0">
              <a:spcBef>
                <a:spcPts val="0"/>
              </a:spcBef>
              <a:spcAft>
                <a:spcPts val="0"/>
              </a:spcAft>
              <a:buNone/>
            </a:pPr>
            <a:endParaRPr sz="1800" dirty="0">
              <a:solidFill>
                <a:srgbClr val="222222"/>
              </a:solidFill>
              <a:latin typeface="+mj-lt"/>
            </a:endParaRPr>
          </a:p>
          <a:p>
            <a:pPr marL="360000" lvl="1" indent="-366350" algn="l" rtl="0">
              <a:spcBef>
                <a:spcPts val="300"/>
              </a:spcBef>
              <a:spcAft>
                <a:spcPts val="0"/>
              </a:spcAft>
              <a:buSzPts val="1900"/>
              <a:buChar char="•"/>
            </a:pPr>
            <a:r>
              <a:rPr lang="en-GB" sz="1800" b="1" dirty="0">
                <a:latin typeface="+mj-lt"/>
              </a:rPr>
              <a:t>Contextual understanding</a:t>
            </a:r>
            <a:endParaRPr sz="1800" b="1" dirty="0">
              <a:latin typeface="+mj-lt"/>
            </a:endParaRPr>
          </a:p>
          <a:p>
            <a:pPr marL="719999" lvl="2" indent="-366349" algn="l" rtl="0">
              <a:spcBef>
                <a:spcPts val="300"/>
              </a:spcBef>
              <a:spcAft>
                <a:spcPts val="0"/>
              </a:spcAft>
              <a:buClr>
                <a:srgbClr val="222222"/>
              </a:buClr>
              <a:buSzPts val="1900"/>
              <a:buChar char="•"/>
            </a:pPr>
            <a:r>
              <a:rPr lang="en-GB" sz="1800" dirty="0">
                <a:solidFill>
                  <a:srgbClr val="222222"/>
                </a:solidFill>
                <a:latin typeface="+mj-lt"/>
              </a:rPr>
              <a:t>Limited memory</a:t>
            </a:r>
            <a:endParaRPr sz="1800" dirty="0">
              <a:solidFill>
                <a:srgbClr val="222222"/>
              </a:solidFill>
              <a:latin typeface="+mj-lt"/>
            </a:endParaRPr>
          </a:p>
          <a:p>
            <a:pPr marL="719999" lvl="2" indent="-366349" algn="l" rtl="0">
              <a:spcBef>
                <a:spcPts val="300"/>
              </a:spcBef>
              <a:spcAft>
                <a:spcPts val="300"/>
              </a:spcAft>
              <a:buClr>
                <a:srgbClr val="222222"/>
              </a:buClr>
              <a:buSzPts val="1900"/>
              <a:buChar char="•"/>
            </a:pPr>
            <a:r>
              <a:rPr lang="en-GB" sz="1800" dirty="0">
                <a:latin typeface="+mj-lt"/>
              </a:rPr>
              <a:t>No persistent understanding across sessions</a:t>
            </a:r>
            <a:endParaRPr sz="1800" dirty="0">
              <a:solidFill>
                <a:srgbClr val="222222"/>
              </a:solidFill>
              <a:latin typeface="+mj-l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9"/>
          <p:cNvSpPr/>
          <p:nvPr/>
        </p:nvSpPr>
        <p:spPr>
          <a:xfrm>
            <a:off x="1495359" y="6169580"/>
            <a:ext cx="5861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a:p>
        </p:txBody>
      </p:sp>
      <p:sp>
        <p:nvSpPr>
          <p:cNvPr id="797" name="Google Shape;797;p89"/>
          <p:cNvSpPr txBox="1"/>
          <p:nvPr/>
        </p:nvSpPr>
        <p:spPr>
          <a:xfrm>
            <a:off x="720000" y="450000"/>
            <a:ext cx="10753200" cy="41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GB" sz="4400" b="1" dirty="0">
                <a:solidFill>
                  <a:schemeClr val="lt2"/>
                </a:solidFill>
                <a:latin typeface="Century Gothic"/>
                <a:ea typeface="Century Gothic"/>
                <a:cs typeface="Century Gothic"/>
                <a:sym typeface="Century Gothic"/>
              </a:rPr>
              <a:t>LLMs: Weaknesses</a:t>
            </a:r>
            <a:endParaRPr sz="4400" b="1" dirty="0">
              <a:solidFill>
                <a:schemeClr val="lt2"/>
              </a:solidFill>
              <a:latin typeface="Century Gothic"/>
              <a:ea typeface="Century Gothic"/>
              <a:cs typeface="Century Gothic"/>
              <a:sym typeface="Century Gothic"/>
            </a:endParaRPr>
          </a:p>
        </p:txBody>
      </p:sp>
      <p:sp>
        <p:nvSpPr>
          <p:cNvPr id="798" name="Google Shape;798;p89"/>
          <p:cNvSpPr txBox="1">
            <a:spLocks noGrp="1"/>
          </p:cNvSpPr>
          <p:nvPr>
            <p:ph type="sldNum" idx="12"/>
          </p:nvPr>
        </p:nvSpPr>
        <p:spPr>
          <a:xfrm>
            <a:off x="10634135" y="6356350"/>
            <a:ext cx="1530900" cy="276900"/>
          </a:xfrm>
          <a:prstGeom prst="rect">
            <a:avLst/>
          </a:prstGeom>
        </p:spPr>
        <p:txBody>
          <a:bodyPr spcFirstLastPara="1" wrap="square" lIns="91425" tIns="45700" rIns="91425" bIns="45700" anchor="ctr" anchorCtr="0">
            <a:spAutoFit/>
          </a:bodyPr>
          <a:lstStyle/>
          <a:p>
            <a:pPr marL="0" lvl="0" indent="0" algn="r" rtl="0">
              <a:spcBef>
                <a:spcPts val="0"/>
              </a:spcBef>
              <a:spcAft>
                <a:spcPts val="0"/>
              </a:spcAft>
              <a:buNone/>
            </a:pPr>
            <a:fld id="{00000000-1234-1234-1234-123412341234}" type="slidenum">
              <a:rPr lang="en-GB"/>
              <a:t>83</a:t>
            </a:fld>
            <a:endParaRPr/>
          </a:p>
        </p:txBody>
      </p:sp>
      <p:sp>
        <p:nvSpPr>
          <p:cNvPr id="799" name="Google Shape;799;p89"/>
          <p:cNvSpPr txBox="1">
            <a:spLocks noGrp="1"/>
          </p:cNvSpPr>
          <p:nvPr>
            <p:ph type="body" idx="1"/>
          </p:nvPr>
        </p:nvSpPr>
        <p:spPr>
          <a:xfrm>
            <a:off x="515925" y="1265274"/>
            <a:ext cx="11484600" cy="5080101"/>
          </a:xfrm>
          <a:prstGeom prst="rect">
            <a:avLst/>
          </a:prstGeom>
          <a:noFill/>
          <a:ln>
            <a:noFill/>
          </a:ln>
        </p:spPr>
        <p:txBody>
          <a:bodyPr spcFirstLastPara="1" wrap="square" lIns="91425" tIns="45700" rIns="91425" bIns="45700" anchor="t" anchorCtr="0">
            <a:normAutofit fontScale="92500" lnSpcReduction="10000"/>
          </a:bodyPr>
          <a:lstStyle/>
          <a:p>
            <a:pPr marL="360000" lvl="1" indent="-366350" algn="l" rtl="0">
              <a:spcBef>
                <a:spcPts val="300"/>
              </a:spcBef>
              <a:spcAft>
                <a:spcPts val="0"/>
              </a:spcAft>
              <a:buSzPts val="1900"/>
              <a:buChar char="•"/>
            </a:pPr>
            <a:r>
              <a:rPr lang="en-GB" sz="1900" b="1" dirty="0">
                <a:latin typeface="+mj-lt"/>
              </a:rPr>
              <a:t>Bias and ethical concerns</a:t>
            </a:r>
            <a:endParaRPr sz="1900" b="1" dirty="0">
              <a:latin typeface="+mj-lt"/>
            </a:endParaRPr>
          </a:p>
          <a:p>
            <a:pPr marL="719999" lvl="2" indent="-366349" algn="l" rtl="0">
              <a:spcBef>
                <a:spcPts val="300"/>
              </a:spcBef>
              <a:spcAft>
                <a:spcPts val="0"/>
              </a:spcAft>
              <a:buClr>
                <a:srgbClr val="222222"/>
              </a:buClr>
              <a:buSzPts val="1900"/>
              <a:buChar char="•"/>
            </a:pPr>
            <a:r>
              <a:rPr lang="en-GB" sz="1900" dirty="0">
                <a:solidFill>
                  <a:srgbClr val="222222"/>
                </a:solidFill>
                <a:latin typeface="+mj-lt"/>
              </a:rPr>
              <a:t>Encodes social biases present in training corpus</a:t>
            </a:r>
            <a:endParaRPr sz="19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900" dirty="0">
                <a:solidFill>
                  <a:srgbClr val="222222"/>
                </a:solidFill>
                <a:latin typeface="+mj-lt"/>
              </a:rPr>
              <a:t>Co-occurrence bias</a:t>
            </a:r>
            <a:endParaRPr sz="19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900" dirty="0">
                <a:solidFill>
                  <a:srgbClr val="222222"/>
                </a:solidFill>
                <a:latin typeface="+mj-lt"/>
              </a:rPr>
              <a:t>Can generate harmful, offensive or misleading content</a:t>
            </a:r>
            <a:endParaRPr sz="19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900" dirty="0">
                <a:solidFill>
                  <a:srgbClr val="222222"/>
                </a:solidFill>
                <a:latin typeface="+mj-lt"/>
              </a:rPr>
              <a:t>Misuse potential</a:t>
            </a:r>
            <a:br>
              <a:rPr lang="en-GB" sz="1900" dirty="0">
                <a:solidFill>
                  <a:srgbClr val="222222"/>
                </a:solidFill>
                <a:latin typeface="+mj-lt"/>
              </a:rPr>
            </a:br>
            <a:endParaRPr sz="1900" dirty="0">
              <a:solidFill>
                <a:srgbClr val="222222"/>
              </a:solidFill>
              <a:latin typeface="+mj-lt"/>
            </a:endParaRPr>
          </a:p>
          <a:p>
            <a:pPr marL="360000" lvl="1" indent="-366350" algn="l" rtl="0">
              <a:spcBef>
                <a:spcPts val="300"/>
              </a:spcBef>
              <a:spcAft>
                <a:spcPts val="0"/>
              </a:spcAft>
              <a:buSzPts val="1900"/>
              <a:buChar char="•"/>
            </a:pPr>
            <a:r>
              <a:rPr lang="en-GB" sz="1900" b="1" dirty="0">
                <a:latin typeface="+mj-lt"/>
              </a:rPr>
              <a:t>Accessibility and computational concerns</a:t>
            </a:r>
            <a:endParaRPr sz="1900" b="1" dirty="0">
              <a:latin typeface="+mj-lt"/>
            </a:endParaRPr>
          </a:p>
          <a:p>
            <a:pPr marL="719999" lvl="2" indent="-366349" algn="l" rtl="0">
              <a:spcBef>
                <a:spcPts val="300"/>
              </a:spcBef>
              <a:spcAft>
                <a:spcPts val="0"/>
              </a:spcAft>
              <a:buClr>
                <a:srgbClr val="222222"/>
              </a:buClr>
              <a:buSzPts val="1900"/>
              <a:buChar char="•"/>
            </a:pPr>
            <a:r>
              <a:rPr lang="en-GB" sz="1900" dirty="0">
                <a:solidFill>
                  <a:srgbClr val="222222"/>
                </a:solidFill>
                <a:latin typeface="+mj-lt"/>
              </a:rPr>
              <a:t>Demands immense computational resources</a:t>
            </a:r>
            <a:endParaRPr sz="19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900" dirty="0">
                <a:solidFill>
                  <a:srgbClr val="222222"/>
                </a:solidFill>
                <a:latin typeface="+mj-lt"/>
              </a:rPr>
              <a:t>Inaccessible to many researchers and organizations</a:t>
            </a:r>
            <a:endParaRPr sz="19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900" dirty="0">
                <a:solidFill>
                  <a:srgbClr val="222222"/>
                </a:solidFill>
                <a:latin typeface="+mj-lt"/>
              </a:rPr>
              <a:t>Concerns related to energy efficiency and environmental sustainability</a:t>
            </a:r>
            <a:endParaRPr sz="1900" dirty="0">
              <a:solidFill>
                <a:srgbClr val="222222"/>
              </a:solidFill>
              <a:latin typeface="+mj-lt"/>
            </a:endParaRPr>
          </a:p>
          <a:p>
            <a:pPr marL="719999" lvl="2" indent="-366349" algn="l" rtl="0">
              <a:spcBef>
                <a:spcPts val="300"/>
              </a:spcBef>
              <a:spcAft>
                <a:spcPts val="0"/>
              </a:spcAft>
              <a:buClr>
                <a:srgbClr val="222222"/>
              </a:buClr>
              <a:buSzPts val="1900"/>
              <a:buChar char="•"/>
            </a:pPr>
            <a:r>
              <a:rPr lang="en-GB" sz="1900" dirty="0">
                <a:solidFill>
                  <a:srgbClr val="222222"/>
                </a:solidFill>
                <a:latin typeface="+mj-lt"/>
              </a:rPr>
              <a:t>Latency</a:t>
            </a:r>
            <a:endParaRPr sz="1900" dirty="0">
              <a:solidFill>
                <a:srgbClr val="222222"/>
              </a:solidFill>
              <a:latin typeface="+mj-lt"/>
            </a:endParaRPr>
          </a:p>
          <a:p>
            <a:pPr marL="0" lvl="0" indent="0" algn="l" rtl="0">
              <a:spcBef>
                <a:spcPts val="0"/>
              </a:spcBef>
              <a:spcAft>
                <a:spcPts val="0"/>
              </a:spcAft>
              <a:buNone/>
            </a:pPr>
            <a:endParaRPr sz="1900" dirty="0">
              <a:solidFill>
                <a:srgbClr val="222222"/>
              </a:solidFill>
              <a:latin typeface="+mj-lt"/>
            </a:endParaRPr>
          </a:p>
          <a:p>
            <a:pPr marL="360000" lvl="1" indent="-366350" algn="l" rtl="0">
              <a:spcBef>
                <a:spcPts val="300"/>
              </a:spcBef>
              <a:spcAft>
                <a:spcPts val="0"/>
              </a:spcAft>
              <a:buSzPts val="1900"/>
              <a:buChar char="•"/>
            </a:pPr>
            <a:r>
              <a:rPr lang="en-GB" sz="1900" b="1" dirty="0">
                <a:latin typeface="+mj-lt"/>
              </a:rPr>
              <a:t>Lack of interpretability</a:t>
            </a:r>
            <a:endParaRPr sz="1900" b="1" dirty="0">
              <a:latin typeface="+mj-lt"/>
            </a:endParaRPr>
          </a:p>
          <a:p>
            <a:pPr marL="698500" lvl="1" indent="-209550" algn="l" rtl="0">
              <a:spcBef>
                <a:spcPts val="300"/>
              </a:spcBef>
              <a:spcAft>
                <a:spcPts val="0"/>
              </a:spcAft>
              <a:buClr>
                <a:srgbClr val="222222"/>
              </a:buClr>
              <a:buSzPts val="1900"/>
              <a:buChar char="•"/>
            </a:pPr>
            <a:r>
              <a:rPr lang="en-GB" sz="1900" dirty="0">
                <a:solidFill>
                  <a:srgbClr val="222222"/>
                </a:solidFill>
                <a:latin typeface="+mj-lt"/>
              </a:rPr>
              <a:t>Black boxes</a:t>
            </a:r>
            <a:endParaRPr sz="1900" dirty="0">
              <a:solidFill>
                <a:srgbClr val="222222"/>
              </a:solidFill>
              <a:latin typeface="+mj-lt"/>
            </a:endParaRPr>
          </a:p>
          <a:p>
            <a:pPr marL="698500" lvl="1" indent="-209550" algn="l" rtl="0">
              <a:spcBef>
                <a:spcPts val="300"/>
              </a:spcBef>
              <a:spcAft>
                <a:spcPts val="0"/>
              </a:spcAft>
              <a:buClr>
                <a:srgbClr val="222222"/>
              </a:buClr>
              <a:buSzPts val="1900"/>
              <a:buChar char="•"/>
            </a:pPr>
            <a:r>
              <a:rPr lang="en-GB" sz="1900" dirty="0">
                <a:solidFill>
                  <a:srgbClr val="222222"/>
                </a:solidFill>
                <a:latin typeface="+mj-lt"/>
              </a:rPr>
              <a:t>Debugging or explaining responses/decisions is difficult</a:t>
            </a:r>
            <a:endParaRPr sz="1900" dirty="0">
              <a:solidFill>
                <a:srgbClr val="222222"/>
              </a:solidFill>
              <a:latin typeface="+mj-lt"/>
            </a:endParaRPr>
          </a:p>
          <a:p>
            <a:pPr marL="698500" lvl="1" indent="-209550" algn="l" rtl="0">
              <a:spcBef>
                <a:spcPts val="300"/>
              </a:spcBef>
              <a:spcAft>
                <a:spcPts val="0"/>
              </a:spcAft>
              <a:buClr>
                <a:srgbClr val="222222"/>
              </a:buClr>
              <a:buSzPts val="1900"/>
              <a:buChar char="•"/>
            </a:pPr>
            <a:r>
              <a:rPr lang="en-GB" sz="1900" dirty="0">
                <a:solidFill>
                  <a:srgbClr val="222222"/>
                </a:solidFill>
                <a:latin typeface="+mj-lt"/>
              </a:rPr>
              <a:t>Limits transparency and trustworthiness </a:t>
            </a:r>
            <a:br>
              <a:rPr lang="en-GB" sz="1900" b="1" dirty="0">
                <a:latin typeface="+mj-lt"/>
              </a:rPr>
            </a:br>
            <a:endParaRPr sz="1900" b="1" dirty="0">
              <a:latin typeface="+mj-lt"/>
            </a:endParaRPr>
          </a:p>
          <a:p>
            <a:pPr marL="360000" lvl="1" indent="-366350" algn="l" rtl="0">
              <a:spcBef>
                <a:spcPts val="300"/>
              </a:spcBef>
              <a:spcAft>
                <a:spcPts val="0"/>
              </a:spcAft>
              <a:buSzPts val="1900"/>
              <a:buChar char="•"/>
            </a:pPr>
            <a:r>
              <a:rPr lang="en-GB" sz="1900" b="1" dirty="0">
                <a:latin typeface="+mj-lt"/>
              </a:rPr>
              <a:t>No multimodal capabilities</a:t>
            </a:r>
            <a:endParaRPr sz="1900" b="1" dirty="0">
              <a:latin typeface="+mj-l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F78CC-9FF3-FDCA-C564-0B485CD167C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BB4F16-CCB9-0BB5-79F0-2A4A0C8AA23D}"/>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2F4AEB56-5CCB-1FD3-0305-243E9C0DE646}"/>
              </a:ext>
            </a:extLst>
          </p:cNvPr>
          <p:cNvSpPr txBox="1">
            <a:spLocks/>
          </p:cNvSpPr>
          <p:nvPr/>
        </p:nvSpPr>
        <p:spPr>
          <a:xfrm>
            <a:off x="592282" y="358452"/>
            <a:ext cx="11180617"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Summary</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So far: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lvl="0">
              <a:defRPr/>
            </a:pPr>
            <a:r>
              <a:rPr lang="en-US" sz="3600" b="0" dirty="0">
                <a:solidFill>
                  <a:srgbClr val="FFFFFF"/>
                </a:solidFill>
                <a:sym typeface="Wingdings" panose="05000000000000000000" pitchFamily="2" charset="2"/>
              </a:rPr>
              <a:t>Seq2Seq  Transformer  LLMs and Transfer Learning</a:t>
            </a:r>
            <a:endParaRPr lang="en-US" sz="3600" b="0" dirty="0">
              <a:solidFill>
                <a:srgbClr val="FFFFFF"/>
              </a:solidFill>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lang="en-US" sz="3600" dirty="0">
                <a:solidFill>
                  <a:srgbClr val="FFFFFF"/>
                </a:solidFill>
              </a:rPr>
              <a:t>Next week:</a:t>
            </a:r>
          </a:p>
          <a:p>
            <a:pPr marL="0" marR="0" lvl="0" indent="0" algn="l" defTabSz="914400" rtl="0" eaLnBrk="1" fontAlgn="auto" latinLnBrk="0" hangingPunct="1">
              <a:lnSpc>
                <a:spcPct val="85000"/>
              </a:lnSpc>
              <a:spcBef>
                <a:spcPct val="0"/>
              </a:spcBef>
              <a:spcAft>
                <a:spcPts val="0"/>
              </a:spcAft>
              <a:buClrTx/>
              <a:buSzTx/>
              <a:buFontTx/>
              <a:buNone/>
              <a:tabLst/>
              <a:defRPr/>
            </a:pPr>
            <a:endParaRPr lang="en-US" sz="3600" dirty="0">
              <a:solidFill>
                <a:srgbClr val="FFFFFF"/>
              </a:solidFill>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sym typeface="Wingdings" panose="05000000000000000000" pitchFamily="2" charset="2"/>
              </a:rPr>
              <a:t>Multimodal Transformers</a:t>
            </a:r>
            <a:endParaRPr kumimoji="0" lang="en-US" sz="3600" b="0"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pic>
        <p:nvPicPr>
          <p:cNvPr id="9" name="Picture 8">
            <a:extLst>
              <a:ext uri="{FF2B5EF4-FFF2-40B4-BE49-F238E27FC236}">
                <a16:creationId xmlns:a16="http://schemas.microsoft.com/office/drawing/2014/main" id="{DB41FBBB-BC6D-F2B7-8E41-55512F6EEBBE}"/>
              </a:ext>
            </a:extLst>
          </p:cNvPr>
          <p:cNvPicPr>
            <a:picLocks noChangeAspect="1"/>
          </p:cNvPicPr>
          <p:nvPr/>
        </p:nvPicPr>
        <p:blipFill>
          <a:blip r:embed="rId3"/>
          <a:stretch>
            <a:fillRect/>
          </a:stretch>
        </p:blipFill>
        <p:spPr>
          <a:xfrm>
            <a:off x="10015025" y="1308209"/>
            <a:ext cx="2474815" cy="2516697"/>
          </a:xfrm>
          <a:prstGeom prst="rect">
            <a:avLst/>
          </a:prstGeom>
        </p:spPr>
      </p:pic>
    </p:spTree>
    <p:extLst>
      <p:ext uri="{BB962C8B-B14F-4D97-AF65-F5344CB8AC3E}">
        <p14:creationId xmlns:p14="http://schemas.microsoft.com/office/powerpoint/2010/main" val="1790065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5B2C-0AA5-FF13-19B6-CFE6D4395397}"/>
              </a:ext>
            </a:extLst>
          </p:cNvPr>
          <p:cNvSpPr>
            <a:spLocks noGrp="1"/>
          </p:cNvSpPr>
          <p:nvPr>
            <p:ph type="title"/>
          </p:nvPr>
        </p:nvSpPr>
        <p:spPr/>
        <p:txBody>
          <a:bodyPr/>
          <a:lstStyle/>
          <a:p>
            <a:r>
              <a:rPr lang="en-US"/>
              <a:t>Over to you</a:t>
            </a:r>
          </a:p>
        </p:txBody>
      </p:sp>
      <p:sp>
        <p:nvSpPr>
          <p:cNvPr id="3" name="Slide Number Placeholder 2">
            <a:extLst>
              <a:ext uri="{FF2B5EF4-FFF2-40B4-BE49-F238E27FC236}">
                <a16:creationId xmlns:a16="http://schemas.microsoft.com/office/drawing/2014/main" id="{DC04D9B7-FDEC-00F5-23EF-C630571BF428}"/>
              </a:ext>
            </a:extLst>
          </p:cNvPr>
          <p:cNvSpPr>
            <a:spLocks noGrp="1"/>
          </p:cNvSpPr>
          <p:nvPr>
            <p:ph type="sldNum" sz="quarter" idx="25"/>
          </p:nvPr>
        </p:nvSpPr>
        <p:spPr/>
        <p:txBody>
          <a:bodyPr/>
          <a:lstStyle/>
          <a:p>
            <a:fld id="{8B70248A-FD0F-534C-919E-E8EB9B0FC062}" type="slidenum">
              <a:rPr lang="en-BE" smtClean="0"/>
              <a:pPr/>
              <a:t>85</a:t>
            </a:fld>
            <a:endParaRPr lang="en-BE"/>
          </a:p>
        </p:txBody>
      </p:sp>
      <p:pic>
        <p:nvPicPr>
          <p:cNvPr id="5" name="Picture 4">
            <a:extLst>
              <a:ext uri="{FF2B5EF4-FFF2-40B4-BE49-F238E27FC236}">
                <a16:creationId xmlns:a16="http://schemas.microsoft.com/office/drawing/2014/main" id="{7E9B0B04-4B47-E7C5-AEC0-4E509A4C39C3}"/>
              </a:ext>
            </a:extLst>
          </p:cNvPr>
          <p:cNvPicPr>
            <a:picLocks noChangeAspect="1"/>
          </p:cNvPicPr>
          <p:nvPr/>
        </p:nvPicPr>
        <p:blipFill>
          <a:blip r:embed="rId2"/>
          <a:stretch>
            <a:fillRect/>
          </a:stretch>
        </p:blipFill>
        <p:spPr>
          <a:xfrm>
            <a:off x="4381257" y="2479656"/>
            <a:ext cx="2995050" cy="2736080"/>
          </a:xfrm>
          <a:prstGeom prst="rect">
            <a:avLst/>
          </a:prstGeom>
        </p:spPr>
      </p:pic>
      <p:pic>
        <p:nvPicPr>
          <p:cNvPr id="4" name="Picture 3">
            <a:extLst>
              <a:ext uri="{FF2B5EF4-FFF2-40B4-BE49-F238E27FC236}">
                <a16:creationId xmlns:a16="http://schemas.microsoft.com/office/drawing/2014/main" id="{B89007E4-2A90-F430-AA08-80AD1474EF88}"/>
              </a:ext>
            </a:extLst>
          </p:cNvPr>
          <p:cNvPicPr>
            <a:picLocks noChangeAspect="1"/>
          </p:cNvPicPr>
          <p:nvPr/>
        </p:nvPicPr>
        <p:blipFill>
          <a:blip r:embed="rId3"/>
          <a:stretch>
            <a:fillRect/>
          </a:stretch>
        </p:blipFill>
        <p:spPr>
          <a:xfrm>
            <a:off x="8703783" y="2479656"/>
            <a:ext cx="2777832" cy="2736080"/>
          </a:xfrm>
          <a:prstGeom prst="rect">
            <a:avLst/>
          </a:prstGeom>
        </p:spPr>
      </p:pic>
      <p:pic>
        <p:nvPicPr>
          <p:cNvPr id="23556" name="Picture 4" descr="Discussion - Free social icons">
            <a:extLst>
              <a:ext uri="{FF2B5EF4-FFF2-40B4-BE49-F238E27FC236}">
                <a16:creationId xmlns:a16="http://schemas.microsoft.com/office/drawing/2014/main" id="{BA6123D5-AA06-F35B-B984-B2ACEFF3B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49" y="2628495"/>
            <a:ext cx="2653731" cy="265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11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3C72F59-230B-87A6-0350-EA4D20812385}"/>
              </a:ext>
            </a:extLst>
          </p:cNvPr>
          <p:cNvGraphicFramePr/>
          <p:nvPr>
            <p:extLst>
              <p:ext uri="{D42A27DB-BD31-4B8C-83A1-F6EECF244321}">
                <p14:modId xmlns:p14="http://schemas.microsoft.com/office/powerpoint/2010/main" val="1831789004"/>
              </p:ext>
            </p:extLst>
          </p:nvPr>
        </p:nvGraphicFramePr>
        <p:xfrm>
          <a:off x="228600" y="1336964"/>
          <a:ext cx="11700164" cy="5521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97B6FA86-A1D8-1D48-57B6-071F14E8A360}"/>
              </a:ext>
            </a:extLst>
          </p:cNvPr>
          <p:cNvSpPr>
            <a:spLocks noGrp="1"/>
          </p:cNvSpPr>
          <p:nvPr>
            <p:ph type="title"/>
          </p:nvPr>
        </p:nvSpPr>
        <p:spPr/>
        <p:txBody>
          <a:bodyPr/>
          <a:lstStyle/>
          <a:p>
            <a:r>
              <a:rPr lang="en-US" dirty="0"/>
              <a:t>Paradigm Shifts in NLP</a:t>
            </a:r>
          </a:p>
        </p:txBody>
      </p:sp>
      <p:sp>
        <p:nvSpPr>
          <p:cNvPr id="3" name="Slide Number Placeholder 2">
            <a:extLst>
              <a:ext uri="{FF2B5EF4-FFF2-40B4-BE49-F238E27FC236}">
                <a16:creationId xmlns:a16="http://schemas.microsoft.com/office/drawing/2014/main" id="{9CDEAE53-87A8-30BC-6373-7960D3EE7395}"/>
              </a:ext>
            </a:extLst>
          </p:cNvPr>
          <p:cNvSpPr>
            <a:spLocks noGrp="1"/>
          </p:cNvSpPr>
          <p:nvPr>
            <p:ph type="sldNum" sz="quarter" idx="25"/>
          </p:nvPr>
        </p:nvSpPr>
        <p:spPr/>
        <p:txBody>
          <a:bodyPr/>
          <a:lstStyle/>
          <a:p>
            <a:fld id="{8B70248A-FD0F-534C-919E-E8EB9B0FC062}" type="slidenum">
              <a:rPr lang="en-BE" smtClean="0"/>
              <a:pPr/>
              <a:t>9</a:t>
            </a:fld>
            <a:endParaRPr lang="en-BE"/>
          </a:p>
        </p:txBody>
      </p:sp>
      <p:pic>
        <p:nvPicPr>
          <p:cNvPr id="5" name="Picture 4">
            <a:extLst>
              <a:ext uri="{FF2B5EF4-FFF2-40B4-BE49-F238E27FC236}">
                <a16:creationId xmlns:a16="http://schemas.microsoft.com/office/drawing/2014/main" id="{56CB4009-14A2-8710-0C11-21DA6781E960}"/>
              </a:ext>
            </a:extLst>
          </p:cNvPr>
          <p:cNvPicPr>
            <a:picLocks noChangeAspect="1"/>
          </p:cNvPicPr>
          <p:nvPr/>
        </p:nvPicPr>
        <p:blipFill>
          <a:blip r:embed="rId8"/>
          <a:stretch>
            <a:fillRect/>
          </a:stretch>
        </p:blipFill>
        <p:spPr>
          <a:xfrm>
            <a:off x="9441874" y="-92360"/>
            <a:ext cx="2975232" cy="3025582"/>
          </a:xfrm>
          <a:prstGeom prst="rect">
            <a:avLst/>
          </a:prstGeom>
        </p:spPr>
      </p:pic>
    </p:spTree>
    <p:extLst>
      <p:ext uri="{BB962C8B-B14F-4D97-AF65-F5344CB8AC3E}">
        <p14:creationId xmlns:p14="http://schemas.microsoft.com/office/powerpoint/2010/main" val="4152637219"/>
      </p:ext>
    </p:extLst>
  </p:cSld>
  <p:clrMapOvr>
    <a:masterClrMapping/>
  </p:clrMapOvr>
</p:sld>
</file>

<file path=ppt/theme/theme1.xml><?xml version="1.0" encoding="utf-8"?>
<a:theme xmlns:a="http://schemas.openxmlformats.org/drawingml/2006/main" name="WIT">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NJE">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UW">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54ef4c1-7c04-4bd8-aace-2dac36451d1b" xsi:nil="true"/>
    <lcf76f155ced4ddcb4097134ff3c332f xmlns="1946ab53-a53d-4984-8df3-e4b9666a144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D3E55A3DCE2A4A8BC759CAA7D96FE2" ma:contentTypeVersion="12" ma:contentTypeDescription="Create a new document." ma:contentTypeScope="" ma:versionID="c3b87d41c71445f2c7cb767049c78ec0">
  <xsd:schema xmlns:xsd="http://www.w3.org/2001/XMLSchema" xmlns:xs="http://www.w3.org/2001/XMLSchema" xmlns:p="http://schemas.microsoft.com/office/2006/metadata/properties" xmlns:ns2="254ef4c1-7c04-4bd8-aace-2dac36451d1b" xmlns:ns3="1946ab53-a53d-4984-8df3-e4b9666a144b" targetNamespace="http://schemas.microsoft.com/office/2006/metadata/properties" ma:root="true" ma:fieldsID="ff554c3c8e4329415e1c50f5978e6a47" ns2:_="" ns3:_="">
    <xsd:import namespace="254ef4c1-7c04-4bd8-aace-2dac36451d1b"/>
    <xsd:import namespace="1946ab53-a53d-4984-8df3-e4b9666a144b"/>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4ef4c1-7c04-4bd8-aace-2dac36451d1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721e9acf-806b-4a87-936d-d2c26601fefc}" ma:internalName="TaxCatchAll" ma:showField="CatchAllData" ma:web="254ef4c1-7c04-4bd8-aace-2dac36451d1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946ab53-a53d-4984-8df3-e4b9666a144b"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9b243c3-5758-488d-a165-3d321439e892"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B92E74-0DAA-4211-914A-CE18DD5C2D9B}">
  <ds:schemaRefs>
    <ds:schemaRef ds:uri="http://purl.org/dc/dcmitype/"/>
    <ds:schemaRef ds:uri="http://purl.org/dc/elements/1.1/"/>
    <ds:schemaRef ds:uri="http://www.w3.org/XML/1998/namespace"/>
    <ds:schemaRef ds:uri="http://purl.org/dc/terms/"/>
    <ds:schemaRef ds:uri="254ef4c1-7c04-4bd8-aace-2dac36451d1b"/>
    <ds:schemaRef ds:uri="http://schemas.microsoft.com/office/2006/documentManagement/types"/>
    <ds:schemaRef ds:uri="1946ab53-a53d-4984-8df3-e4b9666a144b"/>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6904AA5A-D616-471A-B8C7-7CF6F028EFF2}">
  <ds:schemaRefs>
    <ds:schemaRef ds:uri="http://schemas.microsoft.com/sharepoint/v3/contenttype/forms"/>
  </ds:schemaRefs>
</ds:datastoreItem>
</file>

<file path=customXml/itemProps3.xml><?xml version="1.0" encoding="utf-8"?>
<ds:datastoreItem xmlns:ds="http://schemas.openxmlformats.org/officeDocument/2006/customXml" ds:itemID="{D1EF84DE-A9E1-41BA-A1A9-89715600EE7E}">
  <ds:schemaRefs>
    <ds:schemaRef ds:uri="1946ab53-a53d-4984-8df3-e4b9666a144b"/>
    <ds:schemaRef ds:uri="254ef4c1-7c04-4bd8-aace-2dac36451d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51070</TotalTime>
  <Words>13414</Words>
  <Application>Microsoft Office PowerPoint</Application>
  <PresentationFormat>Widescreen</PresentationFormat>
  <Paragraphs>1300</Paragraphs>
  <Slides>85</Slides>
  <Notes>75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85</vt:i4>
      </vt:variant>
    </vt:vector>
  </HeadingPairs>
  <TitlesOfParts>
    <vt:vector size="96" baseType="lpstr">
      <vt:lpstr>Arial</vt:lpstr>
      <vt:lpstr>Brush Script MT</vt:lpstr>
      <vt:lpstr>Calibri</vt:lpstr>
      <vt:lpstr>Century Gothic</vt:lpstr>
      <vt:lpstr>Corbel</vt:lpstr>
      <vt:lpstr>Roboto</vt:lpstr>
      <vt:lpstr>Twentieth Century</vt:lpstr>
      <vt:lpstr>Wingdings</vt:lpstr>
      <vt:lpstr>WIT</vt:lpstr>
      <vt:lpstr>ORANJE</vt:lpstr>
      <vt:lpstr>BLAUW</vt:lpstr>
      <vt:lpstr>NLP Demos (TBC…)</vt:lpstr>
      <vt:lpstr>PowerPoint Presentation</vt:lpstr>
      <vt:lpstr>Tokenization &amp; Vectorization</vt:lpstr>
      <vt:lpstr>Distributional hypothesis</vt:lpstr>
      <vt:lpstr>Word2Vec</vt:lpstr>
      <vt:lpstr>RNN vs LSTM</vt:lpstr>
      <vt:lpstr>LSTM: Limitations</vt:lpstr>
      <vt:lpstr>RNN/LSTM vs. Transformer</vt:lpstr>
      <vt:lpstr>Paradigm Shifts in NLP</vt:lpstr>
      <vt:lpstr>Deep Learning</vt:lpstr>
      <vt:lpstr>Lesson Goals</vt:lpstr>
      <vt:lpstr>PowerPoint Presentation</vt:lpstr>
      <vt:lpstr>Seq2seq modelling</vt:lpstr>
      <vt:lpstr>Seq2seq modelling</vt:lpstr>
      <vt:lpstr>PowerPoint Presentation</vt:lpstr>
      <vt:lpstr>Seq2seq: Encoder-Decoder architecture</vt:lpstr>
      <vt:lpstr>Seq2seq: Encoder-Decoder architecture</vt:lpstr>
      <vt:lpstr>Seq2seq: Encoder-Decoder architecture</vt:lpstr>
      <vt:lpstr>Seq2seq: RNN Encoder &amp; RNN Decoder</vt:lpstr>
      <vt:lpstr>Seq2seq: RNN Encoder &amp; RNN Decoder</vt:lpstr>
      <vt:lpstr>Seq2seq: From RNN to BRNN Encoder</vt:lpstr>
      <vt:lpstr>Seq2seq: From RNN to BRNN Encoder</vt:lpstr>
      <vt:lpstr>Seq2seq: Bottleneck</vt:lpstr>
      <vt:lpstr>Seq2Seq: Attention</vt:lpstr>
      <vt:lpstr>Seq2seq: Attention</vt:lpstr>
      <vt:lpstr>Seq2seq: Attention</vt:lpstr>
      <vt:lpstr>Seq2seq: Attention</vt:lpstr>
      <vt:lpstr>Seq2seq: Attention learns alignment between words of different sequences </vt:lpstr>
      <vt:lpstr>Seq2seq: Limitations</vt:lpstr>
      <vt:lpstr>PowerPoint Presentation</vt:lpstr>
      <vt:lpstr>From Seq2seq with Attention to Transformers</vt:lpstr>
      <vt:lpstr>Self-Attention</vt:lpstr>
      <vt:lpstr>Self-Attention</vt:lpstr>
      <vt:lpstr>Multi-Head Self-Attention</vt:lpstr>
      <vt:lpstr>Multi-Head Self-Attention</vt:lpstr>
      <vt:lpstr>Transformer Architecture Encoder-Decoder model, multiple layers</vt:lpstr>
      <vt:lpstr>Transformer Architecture Encoder-Decoder model, multiple layers</vt:lpstr>
      <vt:lpstr>Transformer Architecture Input and output embeddings</vt:lpstr>
      <vt:lpstr>Transformer Architecture Encoder</vt:lpstr>
      <vt:lpstr>Self-attention Query, Key and Value</vt:lpstr>
      <vt:lpstr>Self-attention Query, Key and Value</vt:lpstr>
      <vt:lpstr>Self-attention Query, Key and Value</vt:lpstr>
      <vt:lpstr>Multi-head Self-attention Query, Key and Value</vt:lpstr>
      <vt:lpstr>Transformer Architecture Decoder</vt:lpstr>
      <vt:lpstr>Attention Self-Attention versus Encoder-Decoder Attention</vt:lpstr>
      <vt:lpstr>Attention Self-Attention versus Encoder-Decoder Attention</vt:lpstr>
      <vt:lpstr>Transformer Architecture Output</vt:lpstr>
      <vt:lpstr>PowerPoint Presentation</vt:lpstr>
      <vt:lpstr>PowerPoint Presentation</vt:lpstr>
      <vt:lpstr>Transformer Architecture Skip connections</vt:lpstr>
      <vt:lpstr>Detailed breakdown: https://bbycroft.net/llm</vt:lpstr>
      <vt:lpstr>PowerPoint Presentation</vt:lpstr>
      <vt:lpstr>Transformer Architecture: Summary</vt:lpstr>
      <vt:lpstr>PowerPoint Presentation</vt:lpstr>
      <vt:lpstr>Transformer LLMs Three different types</vt:lpstr>
      <vt:lpstr>LLMs: Encoder – Decoder Models</vt:lpstr>
      <vt:lpstr>Encoder – Decoder Models</vt:lpstr>
      <vt:lpstr>LLMs: Encoder-Only Models</vt:lpstr>
      <vt:lpstr>PowerPoint Presentation</vt:lpstr>
      <vt:lpstr>PowerPoint Presentation</vt:lpstr>
      <vt:lpstr>PowerPoint Presentation</vt:lpstr>
      <vt:lpstr>LLMs: Decoder-Only Models</vt:lpstr>
      <vt:lpstr>PowerPoint Presentation</vt:lpstr>
      <vt:lpstr>PowerPoint Presentation</vt:lpstr>
      <vt:lpstr>PowerPoint Presentation</vt:lpstr>
      <vt:lpstr>Transformer LLMs Three different types</vt:lpstr>
      <vt:lpstr>Transformer LLMs Three different types</vt:lpstr>
      <vt:lpstr>PowerPoint Presentation</vt:lpstr>
      <vt:lpstr>(Pre-) Training an LLM Self-Supervised training</vt:lpstr>
      <vt:lpstr>Training set</vt:lpstr>
      <vt:lpstr>Pre-trained NLP Language Models are HUGE!  LLM (Large Language Models)</vt:lpstr>
      <vt:lpstr>PowerPoint Presentation</vt:lpstr>
      <vt:lpstr>Pre-training vs Fine-Tuning vs In-Context Learning</vt:lpstr>
      <vt:lpstr>Instruction Tuning</vt:lpstr>
      <vt:lpstr>Instruction Tuning</vt:lpstr>
      <vt:lpstr>Reinforcement Learning from Human Feedback (RLHF)</vt:lpstr>
      <vt:lpstr>Reinforcement Learning from Human Feedback (RLHF)</vt:lpstr>
      <vt:lpstr>LLMs: Context-dependent Embeddings</vt:lpstr>
      <vt:lpstr>PowerPoint Presentation</vt:lpstr>
      <vt:lpstr>Transformer LLMs solve LSTM Limitations</vt:lpstr>
      <vt:lpstr>PowerPoint Presentation</vt:lpstr>
      <vt:lpstr>PowerPoint Presentation</vt:lpstr>
      <vt:lpstr>PowerPoint Presentation</vt:lpstr>
      <vt:lpstr>PowerPoint Presentation</vt:lpstr>
      <vt:lpstr>Over to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Media Comm</dc:creator>
  <cp:lastModifiedBy>Katrien Laenen</cp:lastModifiedBy>
  <cp:revision>3</cp:revision>
  <cp:lastPrinted>2023-01-03T10:29:33Z</cp:lastPrinted>
  <dcterms:created xsi:type="dcterms:W3CDTF">2022-09-05T06:43:33Z</dcterms:created>
  <dcterms:modified xsi:type="dcterms:W3CDTF">2025-12-04T13:43:48Z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0x01010039D3E55A3DCE2A4A8BC759CAA7D96FE2</vt:lpwstr>
  </property>
  <property fmtid="{D5CDD505-2E9C-101B-9397-08002B2CF9AE}" pid="3" name="MediaServiceImageTags">
    <vt:lpwstr/>
  </property>
  <property fmtid="{D5CDD505-2E9C-101B-9397-08002B2CF9AE}" pid="4" name="MSIP_Label_c337be75-dfbb-4261-9834-ac247c7dde13_Enabled">
    <vt:lpwstr>true</vt:lpwstr>
  </property>
  <property fmtid="{D5CDD505-2E9C-101B-9397-08002B2CF9AE}" pid="5" name="MSIP_Label_c337be75-dfbb-4261-9834-ac247c7dde13_SetDate">
    <vt:lpwstr>2023-07-26T10:00:37Z</vt:lpwstr>
  </property>
  <property fmtid="{D5CDD505-2E9C-101B-9397-08002B2CF9AE}" pid="6" name="MSIP_Label_c337be75-dfbb-4261-9834-ac247c7dde13_Method">
    <vt:lpwstr>Standard</vt:lpwstr>
  </property>
  <property fmtid="{D5CDD505-2E9C-101B-9397-08002B2CF9AE}" pid="7" name="MSIP_Label_c337be75-dfbb-4261-9834-ac247c7dde13_Name">
    <vt:lpwstr>Algemeen</vt:lpwstr>
  </property>
  <property fmtid="{D5CDD505-2E9C-101B-9397-08002B2CF9AE}" pid="8" name="MSIP_Label_c337be75-dfbb-4261-9834-ac247c7dde13_SiteId">
    <vt:lpwstr>77d33cc5-c9b4-4766-95c7-ed5b515e1cce</vt:lpwstr>
  </property>
  <property fmtid="{D5CDD505-2E9C-101B-9397-08002B2CF9AE}" pid="9" name="MSIP_Label_c337be75-dfbb-4261-9834-ac247c7dde13_ActionId">
    <vt:lpwstr>f7b68f83-8ae1-441f-892d-75981bb0c885</vt:lpwstr>
  </property>
  <property fmtid="{D5CDD505-2E9C-101B-9397-08002B2CF9AE}" pid="10" name="MSIP_Label_c337be75-dfbb-4261-9834-ac247c7dde13_ContentBits">
    <vt:lpwstr>0</vt:lpwstr>
  </property>
</Properties>
</file>